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03" r:id="rId5"/>
    <p:sldId id="1165" r:id="rId6"/>
    <p:sldId id="372" r:id="rId7"/>
    <p:sldId id="1163" r:id="rId8"/>
    <p:sldId id="1162" r:id="rId9"/>
    <p:sldId id="268" r:id="rId10"/>
    <p:sldId id="1164" r:id="rId11"/>
    <p:sldId id="275" r:id="rId12"/>
    <p:sldId id="820" r:id="rId13"/>
    <p:sldId id="257" r:id="rId14"/>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2FF"/>
    <a:srgbClr val="00A0D6"/>
    <a:srgbClr val="E6005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2F984C-47B9-4B85-8159-0BB01DA913B1}" v="1" dt="2021-07-20T08:39:23.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100"/>
  </p:normalViewPr>
  <p:slideViewPr>
    <p:cSldViewPr showGuides="1">
      <p:cViewPr varScale="1">
        <p:scale>
          <a:sx n="114" d="100"/>
          <a:sy n="114" d="100"/>
        </p:scale>
        <p:origin x="396" y="108"/>
      </p:cViewPr>
      <p:guideLst/>
    </p:cSldViewPr>
  </p:slideViewPr>
  <p:notesTextViewPr>
    <p:cViewPr>
      <p:scale>
        <a:sx n="85" d="100"/>
        <a:sy n="85" d="100"/>
      </p:scale>
      <p:origin x="0" y="0"/>
    </p:cViewPr>
  </p:notesTextViewPr>
  <p:notesViewPr>
    <p:cSldViewPr>
      <p:cViewPr varScale="1">
        <p:scale>
          <a:sx n="148" d="100"/>
          <a:sy n="148" d="100"/>
        </p:scale>
        <p:origin x="53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MT,Mike,TUL6 R" userId="df9a32c8-606f-4cbc-bae7-8f1159242227" providerId="ADAL" clId="{872F984C-47B9-4B85-8159-0BB01DA913B1}"/>
    <pc:docChg chg="custSel addSld modSld sldOrd">
      <pc:chgData name="Williams,MT,Mike,TUL6 R" userId="df9a32c8-606f-4cbc-bae7-8f1159242227" providerId="ADAL" clId="{872F984C-47B9-4B85-8159-0BB01DA913B1}" dt="2021-07-20T08:42:02.054" v="49"/>
      <pc:docMkLst>
        <pc:docMk/>
      </pc:docMkLst>
      <pc:sldChg chg="modSp mod">
        <pc:chgData name="Williams,MT,Mike,TUL6 R" userId="df9a32c8-606f-4cbc-bae7-8f1159242227" providerId="ADAL" clId="{872F984C-47B9-4B85-8159-0BB01DA913B1}" dt="2021-07-19T16:06:06.143" v="22" actId="20577"/>
        <pc:sldMkLst>
          <pc:docMk/>
          <pc:sldMk cId="1377467" sldId="303"/>
        </pc:sldMkLst>
        <pc:spChg chg="mod">
          <ac:chgData name="Williams,MT,Mike,TUL6 R" userId="df9a32c8-606f-4cbc-bae7-8f1159242227" providerId="ADAL" clId="{872F984C-47B9-4B85-8159-0BB01DA913B1}" dt="2021-07-19T16:06:02.426" v="18" actId="20577"/>
          <ac:spMkLst>
            <pc:docMk/>
            <pc:sldMk cId="1377467" sldId="303"/>
            <ac:spMk id="2" creationId="{EDBCF253-B1E4-E242-8118-44AF395E4548}"/>
          </ac:spMkLst>
        </pc:spChg>
        <pc:spChg chg="mod">
          <ac:chgData name="Williams,MT,Mike,TUL6 R" userId="df9a32c8-606f-4cbc-bae7-8f1159242227" providerId="ADAL" clId="{872F984C-47B9-4B85-8159-0BB01DA913B1}" dt="2021-07-19T16:06:06.143" v="22" actId="20577"/>
          <ac:spMkLst>
            <pc:docMk/>
            <pc:sldMk cId="1377467" sldId="303"/>
            <ac:spMk id="6" creationId="{4C4EAD99-332F-7247-AB8F-68068F13A910}"/>
          </ac:spMkLst>
        </pc:spChg>
      </pc:sldChg>
      <pc:sldChg chg="addSp modSp new mod ord">
        <pc:chgData name="Williams,MT,Mike,TUL6 R" userId="df9a32c8-606f-4cbc-bae7-8f1159242227" providerId="ADAL" clId="{872F984C-47B9-4B85-8159-0BB01DA913B1}" dt="2021-07-20T08:42:02.054" v="49"/>
        <pc:sldMkLst>
          <pc:docMk/>
          <pc:sldMk cId="1290365597" sldId="1165"/>
        </pc:sldMkLst>
        <pc:spChg chg="mod">
          <ac:chgData name="Williams,MT,Mike,TUL6 R" userId="df9a32c8-606f-4cbc-bae7-8f1159242227" providerId="ADAL" clId="{872F984C-47B9-4B85-8159-0BB01DA913B1}" dt="2021-07-20T08:38:37.490" v="38" actId="20577"/>
          <ac:spMkLst>
            <pc:docMk/>
            <pc:sldMk cId="1290365597" sldId="1165"/>
            <ac:spMk id="2" creationId="{2CC20B70-5EB5-4C9E-B2FD-0D26131E6FE8}"/>
          </ac:spMkLst>
        </pc:spChg>
        <pc:spChg chg="add mod">
          <ac:chgData name="Williams,MT,Mike,TUL6 R" userId="df9a32c8-606f-4cbc-bae7-8f1159242227" providerId="ADAL" clId="{872F984C-47B9-4B85-8159-0BB01DA913B1}" dt="2021-07-20T08:39:54.573" v="47" actId="14100"/>
          <ac:spMkLst>
            <pc:docMk/>
            <pc:sldMk cId="1290365597" sldId="1165"/>
            <ac:spMk id="6" creationId="{0A321573-84FB-4BA0-9FE7-B15705FC8D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20/07/2021</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Security </a:t>
            </a:r>
            <a:r>
              <a:rPr lang="en-GB" sz="1200" b="0" i="0" u="none" strike="noStrike" kern="1200" dirty="0">
                <a:solidFill>
                  <a:schemeClr val="tx1"/>
                </a:solidFill>
                <a:effectLst/>
                <a:latin typeface="+mn-lt"/>
                <a:ea typeface="+mn-ea"/>
                <a:cs typeface="+mn-cs"/>
              </a:rPr>
              <a:t>classification options:</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 Public</a:t>
            </a:r>
          </a:p>
          <a:p>
            <a:r>
              <a:rPr lang="en-GB" sz="1200" b="0" i="0" u="none" strike="noStrike" kern="1200" dirty="0">
                <a:solidFill>
                  <a:schemeClr val="tx1"/>
                </a:solidFill>
                <a:effectLst/>
                <a:latin typeface="+mn-lt"/>
                <a:ea typeface="+mn-ea"/>
                <a:cs typeface="+mn-cs"/>
              </a:rPr>
              <a:t>– Internal</a:t>
            </a:r>
          </a:p>
          <a:p>
            <a:r>
              <a:rPr lang="en-GB" sz="1200" b="0" i="0" u="none" strike="noStrike" kern="1200" dirty="0">
                <a:solidFill>
                  <a:schemeClr val="tx1"/>
                </a:solidFill>
                <a:effectLst/>
                <a:latin typeface="+mn-lt"/>
                <a:ea typeface="+mn-ea"/>
                <a:cs typeface="+mn-cs"/>
              </a:rPr>
              <a:t>– Confidential</a:t>
            </a:r>
          </a:p>
          <a:p>
            <a:r>
              <a:rPr lang="en-GB" sz="1200" b="0" i="0" u="none" strike="noStrike" kern="1200" dirty="0">
                <a:solidFill>
                  <a:schemeClr val="tx1"/>
                </a:solidFill>
                <a:effectLst/>
                <a:latin typeface="+mn-lt"/>
                <a:ea typeface="+mn-ea"/>
                <a:cs typeface="+mn-cs"/>
              </a:rPr>
              <a:t>– Highly Confidential</a:t>
            </a:r>
          </a:p>
          <a:p>
            <a:br>
              <a:rPr lang="en-GB"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EFC50299-5D49-4341-93C4-E56654763289}" type="slidenum">
              <a:rPr lang="en-GB" smtClean="0"/>
              <a:t>1</a:t>
            </a:fld>
            <a:endParaRPr lang="en-GB"/>
          </a:p>
        </p:txBody>
      </p:sp>
    </p:spTree>
    <p:extLst>
      <p:ext uri="{BB962C8B-B14F-4D97-AF65-F5344CB8AC3E}">
        <p14:creationId xmlns:p14="http://schemas.microsoft.com/office/powerpoint/2010/main" val="237964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 y="744538"/>
            <a:ext cx="66579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84BBF2-2F3D-4F2B-A4AD-222DEEE8AA39}"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43148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FED0847-26AD-42D2-9774-ACC4C5A13670}"/>
              </a:ext>
            </a:extLst>
          </p:cNvPr>
          <p:cNvSpPr>
            <a:spLocks noGrp="1" noChangeArrowheads="1"/>
          </p:cNvSpPr>
          <p:nvPr>
            <p:ph type="sldNum"/>
          </p:nvPr>
        </p:nvSpPr>
        <p:spPr>
          <a:ln/>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8DED2FF2-D8AD-4C6A-B75C-8983A1CA68A8}"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4</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52225" name="Rectangle 1">
            <a:extLst>
              <a:ext uri="{FF2B5EF4-FFF2-40B4-BE49-F238E27FC236}">
                <a16:creationId xmlns:a16="http://schemas.microsoft.com/office/drawing/2014/main" id="{BB22F1C2-0080-4AEE-AD8F-748FC151A2CC}"/>
              </a:ext>
            </a:extLst>
          </p:cNvPr>
          <p:cNvSpPr txBox="1">
            <a:spLocks noGrp="1" noRot="1" noChangeAspect="1" noChangeArrowheads="1"/>
          </p:cNvSpPr>
          <p:nvPr>
            <p:ph type="sldImg"/>
          </p:nvPr>
        </p:nvSpPr>
        <p:spPr bwMode="auto">
          <a:xfrm>
            <a:off x="668338" y="1143000"/>
            <a:ext cx="55197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E76B7A6E-E4BB-4889-845F-8C1037035FE5}"/>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52227" name="Rectangle 3">
            <a:extLst>
              <a:ext uri="{FF2B5EF4-FFF2-40B4-BE49-F238E27FC236}">
                <a16:creationId xmlns:a16="http://schemas.microsoft.com/office/drawing/2014/main" id="{8DE7E779-B729-49F6-BE52-18989EF53D02}"/>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fld id="{EEB0E0AB-C73A-4BD3-9042-67230CEE2B24}" type="slidenum">
              <a:rPr kumimoji="0" lang="en-GB" altLang="en-US" sz="1200" b="0" i="0" u="none" strike="noStrike" kern="1200" cap="none" spc="0" normalizeH="0" baseline="0" noProof="0">
                <a:ln>
                  <a:noFill/>
                </a:ln>
                <a:solidFill>
                  <a:srgbClr val="000000"/>
                </a:solidFill>
                <a:effectLst/>
                <a:uLnTx/>
                <a:uFillTx/>
                <a:latin typeface="Calibri" panose="020F0502020204030204"/>
                <a:ea typeface="Microsoft YaHei" panose="020B0503020204020204" pitchFamily="34" charset="-122"/>
                <a:cs typeface="+mn-cs"/>
              </a:rPr>
              <a:pPr marL="0" marR="0" lvl="0" indent="0" algn="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t>4</a:t>
            </a:fld>
            <a:endParaRPr kumimoji="0" lang="en-GB" altLang="en-US" sz="1200" b="0" i="0" u="none" strike="noStrike" kern="1200" cap="none" spc="0" normalizeH="0" baseline="0" noProof="0">
              <a:ln>
                <a:noFill/>
              </a:ln>
              <a:solidFill>
                <a:srgbClr val="000000"/>
              </a:solidFill>
              <a:effectLst/>
              <a:uLnTx/>
              <a:uFillTx/>
              <a:latin typeface="Calibri" panose="020F0502020204030204"/>
              <a:ea typeface="Microsoft YaHei" panose="020B0503020204020204" pitchFamily="34" charset="-122"/>
              <a:cs typeface="+mn-cs"/>
            </a:endParaRPr>
          </a:p>
        </p:txBody>
      </p:sp>
    </p:spTree>
    <p:extLst>
      <p:ext uri="{BB962C8B-B14F-4D97-AF65-F5344CB8AC3E}">
        <p14:creationId xmlns:p14="http://schemas.microsoft.com/office/powerpoint/2010/main" val="305586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0694F-BB85-4E58-9F18-59D9DBD360B9}"/>
              </a:ext>
            </a:extLst>
          </p:cNvPr>
          <p:cNvSpPr>
            <a:spLocks noGrp="1" noChangeArrowheads="1"/>
          </p:cNvSpPr>
          <p:nvPr>
            <p:ph type="sldNum"/>
          </p:nvPr>
        </p:nvSpPr>
        <p:spPr>
          <a:ln/>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62334441-32B9-4B5A-98EF-4FA0CD5982A2}"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5</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50177" name="Rectangle 1">
            <a:extLst>
              <a:ext uri="{FF2B5EF4-FFF2-40B4-BE49-F238E27FC236}">
                <a16:creationId xmlns:a16="http://schemas.microsoft.com/office/drawing/2014/main" id="{C6E68A55-AF59-4085-9FB3-E8A9AAF093DB}"/>
              </a:ext>
            </a:extLst>
          </p:cNvPr>
          <p:cNvSpPr txBox="1">
            <a:spLocks noGrp="1" noRot="1" noChangeAspect="1" noChangeArrowheads="1"/>
          </p:cNvSpPr>
          <p:nvPr>
            <p:ph type="sldImg"/>
          </p:nvPr>
        </p:nvSpPr>
        <p:spPr bwMode="auto">
          <a:xfrm>
            <a:off x="360363" y="695325"/>
            <a:ext cx="6135687"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8AE3A7AA-510E-4761-A128-BF515D8E91D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sz="1200" dirty="0">
                <a:solidFill>
                  <a:srgbClr val="E0D3EF"/>
                </a:solidFill>
                <a:latin typeface="BT Font" panose="020B0506020204020204" pitchFamily="34" charset="0"/>
                <a:ea typeface="ＭＳ Ｐゴシック" panose="020B0600070205080204" pitchFamily="34" charset="-128"/>
              </a:rPr>
              <a:t>Graduates (448) and Apprentices (579) recruited – excludes Openreach</a:t>
            </a:r>
            <a:endParaRPr lang="en-US" altLang="en-US" dirty="0"/>
          </a:p>
        </p:txBody>
      </p:sp>
    </p:spTree>
    <p:extLst>
      <p:ext uri="{BB962C8B-B14F-4D97-AF65-F5344CB8AC3E}">
        <p14:creationId xmlns:p14="http://schemas.microsoft.com/office/powerpoint/2010/main" val="334251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7F55BEF-E28D-4942-91B3-730BA79C0D09}"/>
              </a:ext>
            </a:extLst>
          </p:cNvPr>
          <p:cNvSpPr>
            <a:spLocks noGrp="1" noChangeArrowheads="1"/>
          </p:cNvSpPr>
          <p:nvPr>
            <p:ph type="sldNum"/>
          </p:nvPr>
        </p:nvSpPr>
        <p:spPr>
          <a:ln/>
        </p:spPr>
        <p:txBody>
          <a:bodyPr/>
          <a:lstStyle/>
          <a:p>
            <a:fld id="{D82E8F5D-A0AA-48D4-B939-A3DE5CFE10E0}" type="slidenum">
              <a:rPr lang="en-GB" altLang="en-US"/>
              <a:pPr/>
              <a:t>6</a:t>
            </a:fld>
            <a:endParaRPr lang="en-GB" altLang="en-US"/>
          </a:p>
        </p:txBody>
      </p:sp>
      <p:sp>
        <p:nvSpPr>
          <p:cNvPr id="54273" name="Rectangle 1">
            <a:extLst>
              <a:ext uri="{FF2B5EF4-FFF2-40B4-BE49-F238E27FC236}">
                <a16:creationId xmlns:a16="http://schemas.microsoft.com/office/drawing/2014/main" id="{FBA4C483-F1D6-4DAC-AACF-7E9B610DEAFA}"/>
              </a:ext>
            </a:extLst>
          </p:cNvPr>
          <p:cNvSpPr txBox="1">
            <a:spLocks noGrp="1" noRot="1" noChangeAspect="1" noChangeArrowheads="1"/>
          </p:cNvSpPr>
          <p:nvPr>
            <p:ph type="sldImg"/>
          </p:nvPr>
        </p:nvSpPr>
        <p:spPr bwMode="auto">
          <a:xfrm>
            <a:off x="668338" y="1143000"/>
            <a:ext cx="55197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Text Box 2">
            <a:extLst>
              <a:ext uri="{FF2B5EF4-FFF2-40B4-BE49-F238E27FC236}">
                <a16:creationId xmlns:a16="http://schemas.microsoft.com/office/drawing/2014/main" id="{74838699-2F90-43E4-882A-953C591159D2}"/>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2000">
                <a:latin typeface="Arial" panose="020B0604020202020204" pitchFamily="34" charset="0"/>
                <a:ea typeface="Microsoft YaHei" panose="020B0503020204020204" pitchFamily="34" charset="-122"/>
              </a:rPr>
              <a:t>In addition to our Global R&amp;D centre at Adastral, we have global reach via the open innovation work we do with universities and partners around the world. Some examples of this include (but are not limited to):</a:t>
            </a: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2000">
              <a:latin typeface="Arial" panose="020B0604020202020204" pitchFamily="34" charset="0"/>
              <a:ea typeface="Microsoft YaHei" panose="020B0503020204020204" pitchFamily="34" charset="-122"/>
            </a:endParaRP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b="1" u="sng">
                <a:latin typeface="BT Font" panose="020B0506020204020204" pitchFamily="34" charset="0"/>
                <a:cs typeface="+mn-ea" charset="0"/>
              </a:rPr>
              <a:t>Massachusetts Institute of Technology (MIT)</a:t>
            </a: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a:latin typeface="BT Font" panose="020B0506020204020204" pitchFamily="34" charset="0"/>
                <a:cs typeface="+mn-ea" charset="0"/>
              </a:rPr>
              <a:t>MIT is one of the world’s leading global centres for technology innovation. BT works in consortia to maintain an interdisciplinary focus that brings together thought leaders from industry, government and MIT faculty, researchers and students, conducting research in multiple areas. Areas of focus include cloud computing, distributed data storage and streaming, algorithms and machine learning, security and privacy, and visualisation.</a:t>
            </a: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a:latin typeface="Arial" panose="020B0604020202020204" pitchFamily="34" charset="0"/>
              <a:cs typeface="+mn-ea" charset="0"/>
            </a:endParaRP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b="1" u="sng">
                <a:latin typeface="BT Font" panose="020B0506020204020204" pitchFamily="34" charset="0"/>
                <a:cs typeface="+mn-ea" charset="0"/>
              </a:rPr>
              <a:t>EBTIC (Etisalat BT Innovation Centre), </a:t>
            </a:r>
            <a:r>
              <a:rPr lang="en-GB" altLang="en-US">
                <a:latin typeface="BT Font" panose="020B0506020204020204" pitchFamily="34" charset="0"/>
                <a:cs typeface="+mn-ea" charset="0"/>
              </a:rPr>
              <a:t>Abu Dhabi, UAE</a:t>
            </a: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a:latin typeface="BT Font" panose="020B0506020204020204" pitchFamily="34" charset="0"/>
                <a:cs typeface="+mn-ea" charset="0"/>
              </a:rPr>
              <a:t>EBTIC is a joint research and innovation centre established by Etisalat, BT and Khalifa University of Science, Technology and Research. It aims to advance intelligent systems technologies for the Next Generation Networks (NGNs) and NGN-enabled ICT applications and services. </a:t>
            </a: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a:latin typeface="Arial" panose="020B0604020202020204" pitchFamily="34" charset="0"/>
              <a:cs typeface="+mn-ea" charset="0"/>
            </a:endParaRP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2000" b="1" u="sng">
                <a:latin typeface="BT Font" panose="020B0506020204020204" pitchFamily="34" charset="0"/>
                <a:cs typeface="+mn-ea" charset="0"/>
              </a:rPr>
              <a:t>Tsinghua University</a:t>
            </a:r>
            <a:r>
              <a:rPr lang="en-GB" altLang="en-US" sz="2000">
                <a:latin typeface="BT Font" panose="020B0506020204020204" pitchFamily="34" charset="0"/>
                <a:cs typeface="+mn-ea" charset="0"/>
              </a:rPr>
              <a:t>. Beijing, China</a:t>
            </a: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2000">
                <a:latin typeface="BT Font" panose="020B0506020204020204" pitchFamily="34" charset="0"/>
                <a:cs typeface="+mn-ea" charset="0"/>
              </a:rPr>
              <a:t>The premier technical university in China brings Chinese technology into BT as well as providing extra research and management</a:t>
            </a: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2000">
                <a:latin typeface="BT Font" panose="020B0506020204020204" pitchFamily="34" charset="0"/>
                <a:cs typeface="+mn-ea" charset="0"/>
              </a:rPr>
              <a:t>resource to the company.  The collaboration means BT and its customers benefit from access to Chinese academic expertise in new technology and an understanding of the impacts on the Chinese economy and society.</a:t>
            </a: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2000">
              <a:latin typeface="Arial" panose="020B0604020202020204" pitchFamily="34" charset="0"/>
              <a:cs typeface="+mn-ea" charset="0"/>
            </a:endParaRP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2000">
                <a:latin typeface="BT Font" panose="020B0506020204020204" pitchFamily="34" charset="0"/>
                <a:cs typeface="+mn-ea" charset="0"/>
              </a:rPr>
              <a:t>The </a:t>
            </a:r>
            <a:r>
              <a:rPr lang="en-GB" altLang="en-US" sz="2000" b="1" u="sng">
                <a:latin typeface="BT Font" panose="020B0506020204020204" pitchFamily="34" charset="0"/>
                <a:cs typeface="+mn-ea" charset="0"/>
              </a:rPr>
              <a:t>India-UK Advanced Technology Centre</a:t>
            </a:r>
            <a:r>
              <a:rPr lang="en-GB" altLang="en-US" sz="2000">
                <a:latin typeface="BT Font" panose="020B0506020204020204" pitchFamily="34" charset="0"/>
                <a:cs typeface="+mn-ea" charset="0"/>
              </a:rPr>
              <a:t> is a collaborative programme funded by the UK’s Engineering and Physical Sciences</a:t>
            </a: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2000">
                <a:latin typeface="BT Font" panose="020B0506020204020204" pitchFamily="34" charset="0"/>
                <a:cs typeface="+mn-ea" charset="0"/>
              </a:rPr>
              <a:t>Research Council (EPSRC), the Government of India’s Department of Science and Technology (DST) and industrial partners in both</a:t>
            </a: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2000">
                <a:latin typeface="BT Font" panose="020B0506020204020204" pitchFamily="34" charset="0"/>
                <a:cs typeface="+mn-ea" charset="0"/>
              </a:rPr>
              <a:t>countries including BT. The programme’s three main research activity areas are: applications and services, core network systems and protocols, and heterogeneous wireless access networks.</a:t>
            </a: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2000">
              <a:latin typeface="Arial" panose="020B0604020202020204" pitchFamily="34" charset="0"/>
              <a:cs typeface="+mn-ea" charset="0"/>
            </a:endParaRP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2000" b="1" u="sng">
                <a:latin typeface="BT Font" panose="020B0506020204020204" pitchFamily="34" charset="0"/>
                <a:cs typeface="+mn-ea" charset="0"/>
              </a:rPr>
              <a:t>Cambridge University, UK</a:t>
            </a: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n-GB" altLang="en-US" sz="2000">
                <a:latin typeface="BT Font" panose="020B0506020204020204" pitchFamily="34" charset="0"/>
                <a:cs typeface="+mn-ea" charset="0"/>
              </a:rPr>
              <a:t>BT works across multiple departments and at a variety of levels, reflecting both BT’s own varied needs and the structure of the University itself. This includes BT supporting a number of PhDs at the Cambridge computer lab. Cambridge and BT are also university partners in the UK Quantum Communications Hub.</a:t>
            </a: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2000">
              <a:latin typeface="Arial" panose="020B0604020202020204" pitchFamily="34" charset="0"/>
              <a:cs typeface="+mn-ea" charset="0"/>
            </a:endParaRP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2000">
              <a:latin typeface="Arial" panose="020B0604020202020204" pitchFamily="34" charset="0"/>
              <a:cs typeface="+mn-ea" charset="0"/>
            </a:endParaRPr>
          </a:p>
          <a:p>
            <a:pPr marL="215900" indent="-212725"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n-GB" altLang="en-US" sz="2000">
              <a:latin typeface="Arial" panose="020B0604020202020204" pitchFamily="34" charset="0"/>
              <a:cs typeface="+mn-ea" charset="0"/>
            </a:endParaRPr>
          </a:p>
        </p:txBody>
      </p:sp>
      <p:sp>
        <p:nvSpPr>
          <p:cNvPr id="54275" name="Rectangle 3">
            <a:extLst>
              <a:ext uri="{FF2B5EF4-FFF2-40B4-BE49-F238E27FC236}">
                <a16:creationId xmlns:a16="http://schemas.microsoft.com/office/drawing/2014/main" id="{FF4B6C37-16ED-407D-A71D-E160124FC386}"/>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78C581FE-76FA-4DD6-BA3F-9C5F078B0F3B}" type="slidenum">
              <a:rPr lang="en-GB" altLang="en-US" sz="1200">
                <a:latin typeface="+mn-lt" charset="0"/>
                <a:cs typeface="+mn-ea" charset="0"/>
              </a:rPr>
              <a:pPr algn="r">
                <a:lnSpc>
                  <a:spcPct val="100000"/>
                </a:lnSpc>
              </a:pPr>
              <a:t>6</a:t>
            </a:fld>
            <a:endParaRPr lang="en-GB" altLang="en-US" sz="1200">
              <a:latin typeface="+mn-lt" charset="0"/>
              <a:cs typeface="+mn-ea" charset="0"/>
            </a:endParaRPr>
          </a:p>
        </p:txBody>
      </p:sp>
    </p:spTree>
    <p:extLst>
      <p:ext uri="{BB962C8B-B14F-4D97-AF65-F5344CB8AC3E}">
        <p14:creationId xmlns:p14="http://schemas.microsoft.com/office/powerpoint/2010/main" val="239407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B8DA8C-EC54-4591-B7E6-36AE60B1EF54}"/>
              </a:ext>
            </a:extLst>
          </p:cNvPr>
          <p:cNvSpPr>
            <a:spLocks noGrp="1" noChangeArrowheads="1"/>
          </p:cNvSpPr>
          <p:nvPr>
            <p:ph type="sldNum"/>
          </p:nvPr>
        </p:nvSpPr>
        <p:spPr>
          <a:ln/>
        </p:spPr>
        <p:txBody>
          <a:bodyPr/>
          <a:lstStyle/>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7BC9EF0C-909E-4542-A799-7FB93BCA0BAA}" type="slidenum">
              <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7</a:t>
            </a:fld>
            <a:endParaRPr kumimoji="0" lang="en-GB"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53249" name="Rectangle 1">
            <a:extLst>
              <a:ext uri="{FF2B5EF4-FFF2-40B4-BE49-F238E27FC236}">
                <a16:creationId xmlns:a16="http://schemas.microsoft.com/office/drawing/2014/main" id="{59995C15-7CAA-44FE-8990-E2B9517FD46A}"/>
              </a:ext>
            </a:extLst>
          </p:cNvPr>
          <p:cNvSpPr txBox="1">
            <a:spLocks noGrp="1" noRot="1" noChangeAspect="1" noChangeArrowheads="1"/>
          </p:cNvSpPr>
          <p:nvPr>
            <p:ph type="sldImg"/>
          </p:nvPr>
        </p:nvSpPr>
        <p:spPr bwMode="auto">
          <a:xfrm>
            <a:off x="360363" y="695325"/>
            <a:ext cx="6135687"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CC1F8C56-F91B-48C9-BBC8-7A7FA654D2A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587" indent="0">
              <a:lnSpc>
                <a:spcPct val="100000"/>
              </a:lnSpc>
              <a:spcAft>
                <a:spcPts val="600"/>
              </a:spcAft>
              <a:buClr>
                <a:srgbClr val="FFFFFF"/>
              </a:buClr>
              <a:buFont typeface="Arial"/>
              <a:buNone/>
            </a:pPr>
            <a:r>
              <a:rPr lang="en-GB" sz="1200" b="0" strike="noStrike" spc="-1" dirty="0">
                <a:solidFill>
                  <a:srgbClr val="FFFFFF"/>
                </a:solidFill>
                <a:latin typeface="BT Font Light"/>
                <a:ea typeface="ＭＳ Ｐゴシック"/>
              </a:rPr>
              <a:t>The cluster provides a premium environment for ICT companies from large corporates through to small start-ups</a:t>
            </a:r>
            <a:endParaRPr lang="en-GB" sz="1200" b="0" strike="noStrike" spc="-1" dirty="0">
              <a:solidFill>
                <a:srgbClr val="000000"/>
              </a:solidFill>
              <a:latin typeface="Arial"/>
              <a:ea typeface="+mn-ea"/>
            </a:endParaRPr>
          </a:p>
          <a:p>
            <a:pPr marL="1587" indent="0">
              <a:lnSpc>
                <a:spcPct val="100000"/>
              </a:lnSpc>
              <a:spcAft>
                <a:spcPts val="600"/>
              </a:spcAft>
              <a:buClr>
                <a:srgbClr val="FFFFFF"/>
              </a:buClr>
              <a:buFont typeface="Arial"/>
              <a:buNone/>
            </a:pPr>
            <a:endParaRPr lang="en-GB" sz="1200" b="0" strike="noStrike" spc="-1" dirty="0">
              <a:solidFill>
                <a:srgbClr val="000000"/>
              </a:solidFill>
              <a:latin typeface="Arial"/>
              <a:ea typeface="+mn-ea"/>
            </a:endParaRPr>
          </a:p>
          <a:p>
            <a:pPr marL="1587" indent="0">
              <a:lnSpc>
                <a:spcPct val="100000"/>
              </a:lnSpc>
              <a:spcAft>
                <a:spcPts val="600"/>
              </a:spcAft>
              <a:buClr>
                <a:srgbClr val="FFFFFF"/>
              </a:buClr>
              <a:buFont typeface="Arial"/>
              <a:buNone/>
            </a:pPr>
            <a:r>
              <a:rPr lang="en-GB" sz="1200" b="0" strike="noStrike" spc="-1" dirty="0">
                <a:solidFill>
                  <a:srgbClr val="FFFFFF"/>
                </a:solidFill>
                <a:latin typeface="BT Font Light"/>
                <a:ea typeface="ＭＳ Ｐゴシック"/>
              </a:rPr>
              <a:t>This helps cluster companies by providing access to mentoring, showcasing opportunities, and introducing investment prospects</a:t>
            </a:r>
            <a:endParaRPr lang="en-GB" sz="1200" b="0" strike="noStrike" spc="-1" dirty="0">
              <a:latin typeface="Arial"/>
            </a:endParaRPr>
          </a:p>
          <a:p>
            <a:endParaRPr lang="en-US" altLang="en-US" dirty="0"/>
          </a:p>
        </p:txBody>
      </p:sp>
    </p:spTree>
    <p:extLst>
      <p:ext uri="{BB962C8B-B14F-4D97-AF65-F5344CB8AC3E}">
        <p14:creationId xmlns:p14="http://schemas.microsoft.com/office/powerpoint/2010/main" val="321866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56571ED6-0428-49D9-8024-FB0520BB512B}"/>
              </a:ext>
            </a:extLst>
          </p:cNvPr>
          <p:cNvSpPr>
            <a:spLocks noGrp="1" noChangeArrowheads="1"/>
          </p:cNvSpPr>
          <p:nvPr>
            <p:ph type="sldNum"/>
          </p:nvPr>
        </p:nvSpPr>
        <p:spPr>
          <a:ln/>
        </p:spPr>
        <p:txBody>
          <a:bodyPr/>
          <a:lstStyle/>
          <a:p>
            <a:fld id="{6AE5D39D-EA92-47DA-A431-9ABA945338ED}" type="slidenum">
              <a:rPr lang="en-GB" altLang="en-US"/>
              <a:pPr/>
              <a:t>8</a:t>
            </a:fld>
            <a:endParaRPr lang="en-GB" altLang="en-US"/>
          </a:p>
        </p:txBody>
      </p:sp>
      <p:sp>
        <p:nvSpPr>
          <p:cNvPr id="61441" name="Rectangle 1">
            <a:extLst>
              <a:ext uri="{FF2B5EF4-FFF2-40B4-BE49-F238E27FC236}">
                <a16:creationId xmlns:a16="http://schemas.microsoft.com/office/drawing/2014/main" id="{DCF40A19-AC22-4EF5-AD77-9206ED5DA84A}"/>
              </a:ext>
            </a:extLst>
          </p:cNvPr>
          <p:cNvSpPr txBox="1">
            <a:spLocks noGrp="1" noRot="1" noChangeAspect="1" noChangeArrowheads="1"/>
          </p:cNvSpPr>
          <p:nvPr>
            <p:ph type="sldImg"/>
          </p:nvPr>
        </p:nvSpPr>
        <p:spPr bwMode="auto">
          <a:xfrm>
            <a:off x="668338" y="1143000"/>
            <a:ext cx="55197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E1DDC1B6-6D30-4791-A82B-73B0E2EEAE85}"/>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1443" name="Rectangle 3">
            <a:extLst>
              <a:ext uri="{FF2B5EF4-FFF2-40B4-BE49-F238E27FC236}">
                <a16:creationId xmlns:a16="http://schemas.microsoft.com/office/drawing/2014/main" id="{D03C6617-CBF5-4578-8254-ECFDB6B98226}"/>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6E661EA2-0978-4982-BB09-AEAF6A098C2C}" type="slidenum">
              <a:rPr lang="en-GB" altLang="en-US" sz="1200">
                <a:latin typeface="+mn-lt" charset="0"/>
                <a:cs typeface="+mn-ea" charset="0"/>
              </a:rPr>
              <a:pPr algn="r">
                <a:lnSpc>
                  <a:spcPct val="100000"/>
                </a:lnSpc>
              </a:pPr>
              <a:t>8</a:t>
            </a:fld>
            <a:endParaRPr lang="en-GB" altLang="en-US" sz="1200">
              <a:latin typeface="+mn-lt" charset="0"/>
              <a:cs typeface="+mn-ea" charset="0"/>
            </a:endParaRPr>
          </a:p>
        </p:txBody>
      </p:sp>
    </p:spTree>
    <p:extLst>
      <p:ext uri="{BB962C8B-B14F-4D97-AF65-F5344CB8AC3E}">
        <p14:creationId xmlns:p14="http://schemas.microsoft.com/office/powerpoint/2010/main" val="3816805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E4EA6B-1F4E-1748-9DFB-842B8DC29E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927" b="12444"/>
          <a:stretch/>
        </p:blipFill>
        <p:spPr>
          <a:xfrm>
            <a:off x="0" y="-1"/>
            <a:ext cx="12600534" cy="6840539"/>
          </a:xfrm>
          <a:prstGeom prst="rect">
            <a:avLst/>
          </a:prstGeom>
        </p:spPr>
      </p:pic>
      <p:sp>
        <p:nvSpPr>
          <p:cNvPr id="2" name="Title 1"/>
          <p:cNvSpPr>
            <a:spLocks noGrp="1"/>
          </p:cNvSpPr>
          <p:nvPr>
            <p:ph type="ctrTitle" hasCustomPrompt="1"/>
          </p:nvPr>
        </p:nvSpPr>
        <p:spPr>
          <a:xfrm>
            <a:off x="360000" y="1938444"/>
            <a:ext cx="7127964" cy="1193793"/>
          </a:xfrm>
        </p:spPr>
        <p:txBody>
          <a:bodyPr/>
          <a:lstStyle>
            <a:lvl1pPr algn="l">
              <a:lnSpc>
                <a:spcPct val="85000"/>
              </a:lnSpc>
              <a:defRPr sz="5000" b="1" i="0">
                <a:solidFill>
                  <a:schemeClr val="bg1"/>
                </a:solidFill>
                <a:latin typeface="Century Gothic" panose="020B0502020202020204" pitchFamily="34" charset="0"/>
              </a:defRPr>
            </a:lvl1pPr>
          </a:lstStyle>
          <a:p>
            <a:r>
              <a:rPr lang="en-US" dirty="0"/>
              <a:t>Title slide</a:t>
            </a:r>
            <a:endParaRPr lang="en-GB" dirty="0"/>
          </a:p>
        </p:txBody>
      </p:sp>
      <p:pic>
        <p:nvPicPr>
          <p:cNvPr id="7" name="Picture 6">
            <a:extLst>
              <a:ext uri="{FF2B5EF4-FFF2-40B4-BE49-F238E27FC236}">
                <a16:creationId xmlns:a16="http://schemas.microsoft.com/office/drawing/2014/main" id="{D7FC4421-71DD-44B2-B3F2-5C65C035B4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172" y="466353"/>
            <a:ext cx="1007678" cy="990000"/>
          </a:xfrm>
          <a:prstGeom prst="rect">
            <a:avLst/>
          </a:prstGeom>
        </p:spPr>
      </p:pic>
      <p:sp>
        <p:nvSpPr>
          <p:cNvPr id="5" name="Footer Placeholder 4">
            <a:extLst>
              <a:ext uri="{FF2B5EF4-FFF2-40B4-BE49-F238E27FC236}">
                <a16:creationId xmlns:a16="http://schemas.microsoft.com/office/drawing/2014/main" id="{255FFE57-5E03-4A9F-8E0E-56AEDAB98630}"/>
              </a:ext>
            </a:extLst>
          </p:cNvPr>
          <p:cNvSpPr>
            <a:spLocks noGrp="1"/>
          </p:cNvSpPr>
          <p:nvPr>
            <p:ph type="ftr" sz="quarter" idx="13"/>
          </p:nvPr>
        </p:nvSpPr>
        <p:spPr>
          <a:xfrm>
            <a:off x="3383508" y="6318000"/>
            <a:ext cx="7344416" cy="262800"/>
          </a:xfrm>
          <a:prstGeom prst="rect">
            <a:avLst/>
          </a:prstGeom>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1BA82F31-2784-EB48-9BE0-A2A28CAF38A2}"/>
              </a:ext>
            </a:extLst>
          </p:cNvPr>
          <p:cNvSpPr>
            <a:spLocks noGrp="1"/>
          </p:cNvSpPr>
          <p:nvPr>
            <p:ph type="dt" sz="half" idx="14"/>
          </p:nvPr>
        </p:nvSpPr>
        <p:spPr/>
        <p:txBody>
          <a:bodyPr/>
          <a:lstStyle>
            <a:lvl1pPr>
              <a:defRPr>
                <a:solidFill>
                  <a:schemeClr val="bg1"/>
                </a:solidFill>
              </a:defRPr>
            </a:lvl1pPr>
          </a:lstStyle>
          <a:p>
            <a:fld id="{E23696F5-6BA6-A54F-97D1-6FA9EAA4C3C8}" type="datetime8">
              <a:rPr lang="en-GB" smtClean="0"/>
              <a:t>20/07/2021 09:37</a:t>
            </a:fld>
            <a:endParaRPr lang="en-GB" dirty="0"/>
          </a:p>
        </p:txBody>
      </p:sp>
      <p:sp>
        <p:nvSpPr>
          <p:cNvPr id="10" name="Slide Number Placeholder 3">
            <a:extLst>
              <a:ext uri="{FF2B5EF4-FFF2-40B4-BE49-F238E27FC236}">
                <a16:creationId xmlns:a16="http://schemas.microsoft.com/office/drawing/2014/main" id="{D14EFC0A-929F-8B4C-A8D5-7D356DE9F7BE}"/>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sp>
        <p:nvSpPr>
          <p:cNvPr id="11" name="Subtitle 2">
            <a:extLst>
              <a:ext uri="{FF2B5EF4-FFF2-40B4-BE49-F238E27FC236}">
                <a16:creationId xmlns:a16="http://schemas.microsoft.com/office/drawing/2014/main" id="{9DD46587-7E96-6E44-AA46-A9A4F42A98D8}"/>
              </a:ext>
            </a:extLst>
          </p:cNvPr>
          <p:cNvSpPr>
            <a:spLocks noGrp="1"/>
          </p:cNvSpPr>
          <p:nvPr>
            <p:ph type="subTitle" idx="1" hasCustomPrompt="1"/>
          </p:nvPr>
        </p:nvSpPr>
        <p:spPr>
          <a:xfrm>
            <a:off x="360000" y="3350174"/>
            <a:ext cx="5615796" cy="718167"/>
          </a:xfrm>
        </p:spPr>
        <p:txBody>
          <a:bodyPr/>
          <a:lstStyle>
            <a:lvl1pPr marL="0" indent="0" algn="l">
              <a:lnSpc>
                <a:spcPct val="100000"/>
              </a:lnSpc>
              <a:buNone/>
              <a:defRPr sz="2000" b="1" i="0">
                <a:solidFill>
                  <a:schemeClr val="bg1"/>
                </a:solidFill>
                <a:latin typeface="Century Gothic" panose="020B0502020202020204" pitchFamily="34" charset="0"/>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Date</a:t>
            </a:r>
            <a:endParaRPr lang="en-GB" dirty="0"/>
          </a:p>
        </p:txBody>
      </p:sp>
    </p:spTree>
    <p:extLst>
      <p:ext uri="{BB962C8B-B14F-4D97-AF65-F5344CB8AC3E}">
        <p14:creationId xmlns:p14="http://schemas.microsoft.com/office/powerpoint/2010/main" val="30953035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2012950"/>
            <a:ext cx="567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10000" y="2012950"/>
            <a:ext cx="567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3">
            <a:extLst>
              <a:ext uri="{FF2B5EF4-FFF2-40B4-BE49-F238E27FC236}">
                <a16:creationId xmlns:a16="http://schemas.microsoft.com/office/drawing/2014/main" id="{9B516AB9-F8AF-884B-97D5-839AB9A41E11}"/>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5" name="Footer Placeholder 4">
            <a:extLst>
              <a:ext uri="{FF2B5EF4-FFF2-40B4-BE49-F238E27FC236}">
                <a16:creationId xmlns:a16="http://schemas.microsoft.com/office/drawing/2014/main" id="{08DA3B8D-AD23-5342-9E5E-AFCB705A307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330F82C1-D339-8F45-AEBE-0364CBA5818A}"/>
              </a:ext>
            </a:extLst>
          </p:cNvPr>
          <p:cNvSpPr>
            <a:spLocks noGrp="1"/>
          </p:cNvSpPr>
          <p:nvPr>
            <p:ph type="dt" sz="half" idx="14"/>
          </p:nvPr>
        </p:nvSpPr>
        <p:spPr/>
        <p:txBody>
          <a:bodyPr/>
          <a:lstStyle/>
          <a:p>
            <a:fld id="{DA79F45F-DB97-5D4D-B518-CF0144150AD9}" type="datetime8">
              <a:rPr lang="en-GB" smtClean="0"/>
              <a:t>20/07/2021 09:37</a:t>
            </a:fld>
            <a:endParaRPr lang="en-GB"/>
          </a:p>
        </p:txBody>
      </p:sp>
    </p:spTree>
    <p:extLst>
      <p:ext uri="{BB962C8B-B14F-4D97-AF65-F5344CB8AC3E}">
        <p14:creationId xmlns:p14="http://schemas.microsoft.com/office/powerpoint/2010/main" val="177213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828000"/>
            <a:ext cx="7619400" cy="792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2012950"/>
            <a:ext cx="37188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60600" y="2012950"/>
            <a:ext cx="37188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8161200" y="2012950"/>
            <a:ext cx="3718800"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3">
            <a:extLst>
              <a:ext uri="{FF2B5EF4-FFF2-40B4-BE49-F238E27FC236}">
                <a16:creationId xmlns:a16="http://schemas.microsoft.com/office/drawing/2014/main" id="{B47A9EFD-9046-B74C-8221-44A8B4B5D924}"/>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5" name="Footer Placeholder 4">
            <a:extLst>
              <a:ext uri="{FF2B5EF4-FFF2-40B4-BE49-F238E27FC236}">
                <a16:creationId xmlns:a16="http://schemas.microsoft.com/office/drawing/2014/main" id="{05CC85C5-98C9-F340-AACC-99F93146B92E}"/>
              </a:ext>
            </a:extLst>
          </p:cNvPr>
          <p:cNvSpPr>
            <a:spLocks noGrp="1"/>
          </p:cNvSpPr>
          <p:nvPr>
            <p:ph type="ftr" sz="quarter" idx="14"/>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A98972BA-FC02-3C40-942B-024089F90D7C}"/>
              </a:ext>
            </a:extLst>
          </p:cNvPr>
          <p:cNvSpPr>
            <a:spLocks noGrp="1"/>
          </p:cNvSpPr>
          <p:nvPr>
            <p:ph type="dt" sz="half" idx="15"/>
          </p:nvPr>
        </p:nvSpPr>
        <p:spPr/>
        <p:txBody>
          <a:bodyPr/>
          <a:lstStyle/>
          <a:p>
            <a:fld id="{D8D417C0-B5BD-7241-BD9C-349CCE3676AE}" type="datetime8">
              <a:rPr lang="en-GB" smtClean="0"/>
              <a:t>20/07/2021 09:37</a:t>
            </a:fld>
            <a:endParaRPr lang="en-GB"/>
          </a:p>
        </p:txBody>
      </p:sp>
    </p:spTree>
    <p:extLst>
      <p:ext uri="{BB962C8B-B14F-4D97-AF65-F5344CB8AC3E}">
        <p14:creationId xmlns:p14="http://schemas.microsoft.com/office/powerpoint/2010/main" val="247393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a:extLst>
              <a:ext uri="{FF2B5EF4-FFF2-40B4-BE49-F238E27FC236}">
                <a16:creationId xmlns:a16="http://schemas.microsoft.com/office/drawing/2014/main" id="{39B354AE-7652-4BAF-B8D5-6606531144EF}"/>
              </a:ext>
            </a:extLst>
          </p:cNvPr>
          <p:cNvSpPr>
            <a:spLocks noGrp="1"/>
          </p:cNvSpPr>
          <p:nvPr>
            <p:ph type="pic" sz="quarter" idx="13"/>
          </p:nvPr>
        </p:nvSpPr>
        <p:spPr>
          <a:xfrm>
            <a:off x="6120000" y="0"/>
            <a:ext cx="6120000" cy="6192000"/>
          </a:xfrm>
          <a:solidFill>
            <a:schemeClr val="bg1">
              <a:lumMod val="95000"/>
            </a:schemeClr>
          </a:solidFill>
        </p:spPr>
        <p:txBody>
          <a:bodyPr/>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16410C1F-718E-484A-AF17-8FAC48E81AD8}"/>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4" name="Footer Placeholder 3">
            <a:extLst>
              <a:ext uri="{FF2B5EF4-FFF2-40B4-BE49-F238E27FC236}">
                <a16:creationId xmlns:a16="http://schemas.microsoft.com/office/drawing/2014/main" id="{1578F1F1-78F4-414E-A13C-D2CDC2F4931E}"/>
              </a:ext>
            </a:extLst>
          </p:cNvPr>
          <p:cNvSpPr>
            <a:spLocks noGrp="1"/>
          </p:cNvSpPr>
          <p:nvPr>
            <p:ph type="ftr" sz="quarter" idx="14"/>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04497399-4D34-F141-8F35-1BB5851D4942}"/>
              </a:ext>
            </a:extLst>
          </p:cNvPr>
          <p:cNvSpPr>
            <a:spLocks noGrp="1"/>
          </p:cNvSpPr>
          <p:nvPr>
            <p:ph type="dt" sz="half" idx="15"/>
          </p:nvPr>
        </p:nvSpPr>
        <p:spPr/>
        <p:txBody>
          <a:bodyPr/>
          <a:lstStyle/>
          <a:p>
            <a:fld id="{0FA4342F-CAD5-9D45-ADBD-192DADC515DB}" type="datetime8">
              <a:rPr lang="en-GB" smtClean="0"/>
              <a:t>20/07/2021 09:37</a:t>
            </a:fld>
            <a:endParaRPr lang="en-GB"/>
          </a:p>
        </p:txBody>
      </p:sp>
    </p:spTree>
    <p:extLst>
      <p:ext uri="{BB962C8B-B14F-4D97-AF65-F5344CB8AC3E}">
        <p14:creationId xmlns:p14="http://schemas.microsoft.com/office/powerpoint/2010/main" val="164598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2 Landscap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2016000"/>
            <a:ext cx="468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D035A9AE-09A5-490F-8FA9-56997A9CD86C}"/>
              </a:ext>
            </a:extLst>
          </p:cNvPr>
          <p:cNvSpPr>
            <a:spLocks noGrp="1"/>
          </p:cNvSpPr>
          <p:nvPr>
            <p:ph type="pic" sz="quarter" idx="13"/>
          </p:nvPr>
        </p:nvSpPr>
        <p:spPr>
          <a:xfrm>
            <a:off x="6120000" y="2015999"/>
            <a:ext cx="3060000" cy="2088000"/>
          </a:xfrm>
          <a:solidFill>
            <a:schemeClr val="bg1">
              <a:lumMod val="95000"/>
            </a:schemeClr>
          </a:solidFill>
        </p:spPr>
        <p:txBody>
          <a:bodyPr/>
          <a:lstStyle>
            <a:lvl1pPr>
              <a:defRPr b="0"/>
            </a:lvl1pPr>
          </a:lstStyle>
          <a:p>
            <a:r>
              <a:rPr lang="en-US"/>
              <a:t>Click icon to add picture</a:t>
            </a:r>
            <a:endParaRPr lang="en-GB" dirty="0"/>
          </a:p>
        </p:txBody>
      </p:sp>
      <p:sp>
        <p:nvSpPr>
          <p:cNvPr id="10" name="Picture Placeholder 4">
            <a:extLst>
              <a:ext uri="{FF2B5EF4-FFF2-40B4-BE49-F238E27FC236}">
                <a16:creationId xmlns:a16="http://schemas.microsoft.com/office/drawing/2014/main" id="{8756929E-2779-4685-B9F6-29B8DD163C6B}"/>
              </a:ext>
            </a:extLst>
          </p:cNvPr>
          <p:cNvSpPr>
            <a:spLocks noGrp="1"/>
          </p:cNvSpPr>
          <p:nvPr>
            <p:ph type="pic" sz="quarter" idx="14"/>
          </p:nvPr>
        </p:nvSpPr>
        <p:spPr>
          <a:xfrm>
            <a:off x="9180000" y="2015999"/>
            <a:ext cx="3060000" cy="2088000"/>
          </a:xfrm>
          <a:solidFill>
            <a:schemeClr val="bg1">
              <a:lumMod val="85000"/>
            </a:schemeClr>
          </a:solidFill>
        </p:spPr>
        <p:txBody>
          <a:bodyPr/>
          <a:lstStyle>
            <a:lvl1pPr>
              <a:defRPr b="0"/>
            </a:lvl1pPr>
          </a:lstStyle>
          <a:p>
            <a:r>
              <a:rPr lang="en-US"/>
              <a:t>Click icon to add picture</a:t>
            </a:r>
            <a:endParaRPr lang="en-GB"/>
          </a:p>
        </p:txBody>
      </p:sp>
      <p:sp>
        <p:nvSpPr>
          <p:cNvPr id="9" name="Slide Number Placeholder 3">
            <a:extLst>
              <a:ext uri="{FF2B5EF4-FFF2-40B4-BE49-F238E27FC236}">
                <a16:creationId xmlns:a16="http://schemas.microsoft.com/office/drawing/2014/main" id="{523F891C-6BAF-9541-941C-F1E20C3F9967}"/>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4" name="Footer Placeholder 3">
            <a:extLst>
              <a:ext uri="{FF2B5EF4-FFF2-40B4-BE49-F238E27FC236}">
                <a16:creationId xmlns:a16="http://schemas.microsoft.com/office/drawing/2014/main" id="{D006DEFA-1BEF-6B46-A02F-39786BBDCDD0}"/>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E77F56FC-EBA8-344F-A922-4AA3E6B2B81A}"/>
              </a:ext>
            </a:extLst>
          </p:cNvPr>
          <p:cNvSpPr>
            <a:spLocks noGrp="1"/>
          </p:cNvSpPr>
          <p:nvPr>
            <p:ph type="dt" sz="half" idx="16"/>
          </p:nvPr>
        </p:nvSpPr>
        <p:spPr/>
        <p:txBody>
          <a:bodyPr/>
          <a:lstStyle/>
          <a:p>
            <a:fld id="{2429A84A-6A61-8148-A97E-E0A771C9A1A3}" type="datetime8">
              <a:rPr lang="en-GB" smtClean="0"/>
              <a:t>20/07/2021 09:37</a:t>
            </a:fld>
            <a:endParaRPr lang="en-GB"/>
          </a:p>
        </p:txBody>
      </p:sp>
    </p:spTree>
    <p:extLst>
      <p:ext uri="{BB962C8B-B14F-4D97-AF65-F5344CB8AC3E}">
        <p14:creationId xmlns:p14="http://schemas.microsoft.com/office/powerpoint/2010/main" val="1249825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2 Portrait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2016000"/>
            <a:ext cx="468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D035A9AE-09A5-490F-8FA9-56997A9CD86C}"/>
              </a:ext>
            </a:extLst>
          </p:cNvPr>
          <p:cNvSpPr>
            <a:spLocks noGrp="1"/>
          </p:cNvSpPr>
          <p:nvPr>
            <p:ph type="pic" sz="quarter" idx="13"/>
          </p:nvPr>
        </p:nvSpPr>
        <p:spPr>
          <a:xfrm>
            <a:off x="6120000" y="2015999"/>
            <a:ext cx="3060000" cy="4176000"/>
          </a:xfrm>
          <a:solidFill>
            <a:schemeClr val="bg1">
              <a:lumMod val="95000"/>
            </a:schemeClr>
          </a:solidFill>
        </p:spPr>
        <p:txBody>
          <a:bodyPr/>
          <a:lstStyle>
            <a:lvl1pPr>
              <a:defRPr b="0"/>
            </a:lvl1pPr>
          </a:lstStyle>
          <a:p>
            <a:r>
              <a:rPr lang="en-US"/>
              <a:t>Click icon to add picture</a:t>
            </a:r>
            <a:endParaRPr lang="en-GB"/>
          </a:p>
        </p:txBody>
      </p:sp>
      <p:sp>
        <p:nvSpPr>
          <p:cNvPr id="10" name="Picture Placeholder 4">
            <a:extLst>
              <a:ext uri="{FF2B5EF4-FFF2-40B4-BE49-F238E27FC236}">
                <a16:creationId xmlns:a16="http://schemas.microsoft.com/office/drawing/2014/main" id="{8756929E-2779-4685-B9F6-29B8DD163C6B}"/>
              </a:ext>
            </a:extLst>
          </p:cNvPr>
          <p:cNvSpPr>
            <a:spLocks noGrp="1"/>
          </p:cNvSpPr>
          <p:nvPr>
            <p:ph type="pic" sz="quarter" idx="14"/>
          </p:nvPr>
        </p:nvSpPr>
        <p:spPr>
          <a:xfrm>
            <a:off x="9180000" y="2015999"/>
            <a:ext cx="3060000" cy="4176000"/>
          </a:xfrm>
          <a:solidFill>
            <a:schemeClr val="bg1">
              <a:lumMod val="85000"/>
            </a:schemeClr>
          </a:solidFill>
        </p:spPr>
        <p:txBody>
          <a:bodyPr/>
          <a:lstStyle>
            <a:lvl1pPr>
              <a:defRPr b="0"/>
            </a:lvl1pPr>
          </a:lstStyle>
          <a:p>
            <a:r>
              <a:rPr lang="en-US"/>
              <a:t>Click icon to add picture</a:t>
            </a:r>
            <a:endParaRPr lang="en-GB"/>
          </a:p>
        </p:txBody>
      </p:sp>
      <p:sp>
        <p:nvSpPr>
          <p:cNvPr id="9" name="Slide Number Placeholder 3">
            <a:extLst>
              <a:ext uri="{FF2B5EF4-FFF2-40B4-BE49-F238E27FC236}">
                <a16:creationId xmlns:a16="http://schemas.microsoft.com/office/drawing/2014/main" id="{8FF3DD65-4A0B-D240-9541-3D719238697C}"/>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4" name="Footer Placeholder 3">
            <a:extLst>
              <a:ext uri="{FF2B5EF4-FFF2-40B4-BE49-F238E27FC236}">
                <a16:creationId xmlns:a16="http://schemas.microsoft.com/office/drawing/2014/main" id="{39C0F6CB-95C2-9242-9007-9A88BB8A93EA}"/>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DD1B82C9-5C57-034B-B299-9689009DC83E}"/>
              </a:ext>
            </a:extLst>
          </p:cNvPr>
          <p:cNvSpPr>
            <a:spLocks noGrp="1"/>
          </p:cNvSpPr>
          <p:nvPr>
            <p:ph type="dt" sz="half" idx="16"/>
          </p:nvPr>
        </p:nvSpPr>
        <p:spPr/>
        <p:txBody>
          <a:bodyPr/>
          <a:lstStyle/>
          <a:p>
            <a:fld id="{AE75CCAC-19D0-3F48-87BC-1D380F474897}" type="datetime8">
              <a:rPr lang="en-GB" smtClean="0"/>
              <a:t>20/07/2021 09:37</a:t>
            </a:fld>
            <a:endParaRPr lang="en-GB"/>
          </a:p>
        </p:txBody>
      </p:sp>
    </p:spTree>
    <p:extLst>
      <p:ext uri="{BB962C8B-B14F-4D97-AF65-F5344CB8AC3E}">
        <p14:creationId xmlns:p14="http://schemas.microsoft.com/office/powerpoint/2010/main" val="1862941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2016000"/>
            <a:ext cx="468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4">
            <a:extLst>
              <a:ext uri="{FF2B5EF4-FFF2-40B4-BE49-F238E27FC236}">
                <a16:creationId xmlns:a16="http://schemas.microsoft.com/office/drawing/2014/main" id="{EF95CA88-6E93-41FD-95E1-3CBCD8250032}"/>
              </a:ext>
            </a:extLst>
          </p:cNvPr>
          <p:cNvSpPr>
            <a:spLocks noGrp="1"/>
          </p:cNvSpPr>
          <p:nvPr>
            <p:ph type="pic" sz="quarter" idx="13"/>
          </p:nvPr>
        </p:nvSpPr>
        <p:spPr>
          <a:xfrm>
            <a:off x="6120000" y="2015999"/>
            <a:ext cx="3060000" cy="4176000"/>
          </a:xfrm>
          <a:solidFill>
            <a:schemeClr val="bg1">
              <a:lumMod val="95000"/>
            </a:schemeClr>
          </a:solidFill>
        </p:spPr>
        <p:txBody>
          <a:bodyPr/>
          <a:lstStyle>
            <a:lvl1pPr>
              <a:defRPr b="0"/>
            </a:lvl1pPr>
          </a:lstStyle>
          <a:p>
            <a:r>
              <a:rPr lang="en-US"/>
              <a:t>Click icon to add picture</a:t>
            </a:r>
            <a:endParaRPr lang="en-GB"/>
          </a:p>
        </p:txBody>
      </p:sp>
      <p:sp>
        <p:nvSpPr>
          <p:cNvPr id="10" name="Picture Placeholder 4">
            <a:extLst>
              <a:ext uri="{FF2B5EF4-FFF2-40B4-BE49-F238E27FC236}">
                <a16:creationId xmlns:a16="http://schemas.microsoft.com/office/drawing/2014/main" id="{465383E4-9B0A-43BD-B164-89BFC7F626D7}"/>
              </a:ext>
            </a:extLst>
          </p:cNvPr>
          <p:cNvSpPr>
            <a:spLocks noGrp="1"/>
          </p:cNvSpPr>
          <p:nvPr>
            <p:ph type="pic" sz="quarter" idx="14"/>
          </p:nvPr>
        </p:nvSpPr>
        <p:spPr>
          <a:xfrm>
            <a:off x="9180000" y="2015999"/>
            <a:ext cx="3060000" cy="2088000"/>
          </a:xfrm>
          <a:solidFill>
            <a:schemeClr val="bg1">
              <a:lumMod val="85000"/>
            </a:schemeClr>
          </a:solidFill>
        </p:spPr>
        <p:txBody>
          <a:bodyPr/>
          <a:lstStyle>
            <a:lvl1pPr>
              <a:defRPr b="0"/>
            </a:lvl1pPr>
          </a:lstStyle>
          <a:p>
            <a:r>
              <a:rPr lang="en-US"/>
              <a:t>Click icon to add picture</a:t>
            </a:r>
            <a:endParaRPr lang="en-GB"/>
          </a:p>
        </p:txBody>
      </p:sp>
      <p:sp>
        <p:nvSpPr>
          <p:cNvPr id="11" name="Picture Placeholder 4">
            <a:extLst>
              <a:ext uri="{FF2B5EF4-FFF2-40B4-BE49-F238E27FC236}">
                <a16:creationId xmlns:a16="http://schemas.microsoft.com/office/drawing/2014/main" id="{04BD122D-3F9A-4C09-96ED-16A8A704A694}"/>
              </a:ext>
            </a:extLst>
          </p:cNvPr>
          <p:cNvSpPr>
            <a:spLocks noGrp="1"/>
          </p:cNvSpPr>
          <p:nvPr>
            <p:ph type="pic" sz="quarter" idx="15"/>
          </p:nvPr>
        </p:nvSpPr>
        <p:spPr>
          <a:xfrm>
            <a:off x="9180000" y="4104000"/>
            <a:ext cx="3060000" cy="2088000"/>
          </a:xfrm>
          <a:solidFill>
            <a:schemeClr val="bg1">
              <a:lumMod val="75000"/>
            </a:schemeClr>
          </a:solidFill>
        </p:spPr>
        <p:txBody>
          <a:bodyPr/>
          <a:lstStyle>
            <a:lvl1pPr>
              <a:defRPr b="0"/>
            </a:lvl1pPr>
          </a:lstStyle>
          <a:p>
            <a:r>
              <a:rPr lang="en-US"/>
              <a:t>Click icon to add picture</a:t>
            </a:r>
            <a:endParaRPr lang="en-GB"/>
          </a:p>
        </p:txBody>
      </p:sp>
      <p:sp>
        <p:nvSpPr>
          <p:cNvPr id="13" name="Slide Number Placeholder 3">
            <a:extLst>
              <a:ext uri="{FF2B5EF4-FFF2-40B4-BE49-F238E27FC236}">
                <a16:creationId xmlns:a16="http://schemas.microsoft.com/office/drawing/2014/main" id="{7113D4FE-C9FD-D440-9DF5-E485B502DA33}"/>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6" name="Footer Placeholder 5">
            <a:extLst>
              <a:ext uri="{FF2B5EF4-FFF2-40B4-BE49-F238E27FC236}">
                <a16:creationId xmlns:a16="http://schemas.microsoft.com/office/drawing/2014/main" id="{38375438-2D15-5247-8901-EF46DA883F83}"/>
              </a:ext>
            </a:extLst>
          </p:cNvPr>
          <p:cNvSpPr>
            <a:spLocks noGrp="1"/>
          </p:cNvSpPr>
          <p:nvPr>
            <p:ph type="ftr" sz="quarter" idx="16"/>
          </p:nvPr>
        </p:nvSpPr>
        <p:spPr/>
        <p:txBody>
          <a:bodyPr/>
          <a:lstStyle/>
          <a:p>
            <a:r>
              <a:rPr lang="en-GB" dirty="0"/>
              <a:t>Security classification. Published version. Owner's name.</a:t>
            </a:r>
          </a:p>
        </p:txBody>
      </p:sp>
      <p:sp>
        <p:nvSpPr>
          <p:cNvPr id="7" name="Date Placeholder 6">
            <a:extLst>
              <a:ext uri="{FF2B5EF4-FFF2-40B4-BE49-F238E27FC236}">
                <a16:creationId xmlns:a16="http://schemas.microsoft.com/office/drawing/2014/main" id="{AF5C635E-0635-9249-8016-5F5139D14B1D}"/>
              </a:ext>
            </a:extLst>
          </p:cNvPr>
          <p:cNvSpPr>
            <a:spLocks noGrp="1"/>
          </p:cNvSpPr>
          <p:nvPr>
            <p:ph type="dt" sz="half" idx="17"/>
          </p:nvPr>
        </p:nvSpPr>
        <p:spPr/>
        <p:txBody>
          <a:bodyPr/>
          <a:lstStyle/>
          <a:p>
            <a:fld id="{6000980E-9E68-CC45-87B7-3ADE4ED86C1B}" type="datetime8">
              <a:rPr lang="en-GB" smtClean="0"/>
              <a:t>20/07/2021 09:37</a:t>
            </a:fld>
            <a:endParaRPr lang="en-GB"/>
          </a:p>
        </p:txBody>
      </p:sp>
    </p:spTree>
    <p:extLst>
      <p:ext uri="{BB962C8B-B14F-4D97-AF65-F5344CB8AC3E}">
        <p14:creationId xmlns:p14="http://schemas.microsoft.com/office/powerpoint/2010/main" val="3455967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8775" y="2016000"/>
            <a:ext cx="468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4">
            <a:extLst>
              <a:ext uri="{FF2B5EF4-FFF2-40B4-BE49-F238E27FC236}">
                <a16:creationId xmlns:a16="http://schemas.microsoft.com/office/drawing/2014/main" id="{C19ADD48-2F68-4A7D-B3D5-09506162F0FB}"/>
              </a:ext>
            </a:extLst>
          </p:cNvPr>
          <p:cNvSpPr>
            <a:spLocks noGrp="1"/>
          </p:cNvSpPr>
          <p:nvPr>
            <p:ph type="pic" sz="quarter" idx="13"/>
          </p:nvPr>
        </p:nvSpPr>
        <p:spPr>
          <a:xfrm>
            <a:off x="6119812" y="2015999"/>
            <a:ext cx="3060000" cy="2088000"/>
          </a:xfrm>
          <a:solidFill>
            <a:schemeClr val="bg1">
              <a:lumMod val="95000"/>
            </a:schemeClr>
          </a:solidFill>
        </p:spPr>
        <p:txBody>
          <a:bodyPr/>
          <a:lstStyle>
            <a:lvl1pPr>
              <a:defRPr b="0"/>
            </a:lvl1pPr>
          </a:lstStyle>
          <a:p>
            <a:r>
              <a:rPr lang="en-US"/>
              <a:t>Click icon to add picture</a:t>
            </a:r>
            <a:endParaRPr lang="en-GB"/>
          </a:p>
        </p:txBody>
      </p:sp>
      <p:sp>
        <p:nvSpPr>
          <p:cNvPr id="11" name="Picture Placeholder 4">
            <a:extLst>
              <a:ext uri="{FF2B5EF4-FFF2-40B4-BE49-F238E27FC236}">
                <a16:creationId xmlns:a16="http://schemas.microsoft.com/office/drawing/2014/main" id="{82FDE75D-1A2E-4FEF-A937-A4B0B83683A6}"/>
              </a:ext>
            </a:extLst>
          </p:cNvPr>
          <p:cNvSpPr>
            <a:spLocks noGrp="1"/>
          </p:cNvSpPr>
          <p:nvPr>
            <p:ph type="pic" sz="quarter" idx="14"/>
          </p:nvPr>
        </p:nvSpPr>
        <p:spPr>
          <a:xfrm>
            <a:off x="9179812" y="2015999"/>
            <a:ext cx="3060000" cy="2088000"/>
          </a:xfrm>
          <a:solidFill>
            <a:schemeClr val="bg1">
              <a:lumMod val="85000"/>
            </a:schemeClr>
          </a:solidFill>
        </p:spPr>
        <p:txBody>
          <a:bodyPr/>
          <a:lstStyle>
            <a:lvl1pPr>
              <a:defRPr b="0"/>
            </a:lvl1pPr>
          </a:lstStyle>
          <a:p>
            <a:r>
              <a:rPr lang="en-US"/>
              <a:t>Click icon to add picture</a:t>
            </a:r>
            <a:endParaRPr lang="en-GB"/>
          </a:p>
        </p:txBody>
      </p:sp>
      <p:sp>
        <p:nvSpPr>
          <p:cNvPr id="12" name="Picture Placeholder 4">
            <a:extLst>
              <a:ext uri="{FF2B5EF4-FFF2-40B4-BE49-F238E27FC236}">
                <a16:creationId xmlns:a16="http://schemas.microsoft.com/office/drawing/2014/main" id="{0165A44F-D4D9-4418-BCC7-5D6794ADD66B}"/>
              </a:ext>
            </a:extLst>
          </p:cNvPr>
          <p:cNvSpPr>
            <a:spLocks noGrp="1"/>
          </p:cNvSpPr>
          <p:nvPr>
            <p:ph type="pic" sz="quarter" idx="15"/>
          </p:nvPr>
        </p:nvSpPr>
        <p:spPr>
          <a:xfrm>
            <a:off x="6119812" y="4104000"/>
            <a:ext cx="3060000" cy="2088000"/>
          </a:xfrm>
          <a:solidFill>
            <a:schemeClr val="bg1">
              <a:lumMod val="85000"/>
            </a:schemeClr>
          </a:solidFill>
        </p:spPr>
        <p:txBody>
          <a:bodyPr/>
          <a:lstStyle>
            <a:lvl1pPr>
              <a:defRPr b="0"/>
            </a:lvl1pPr>
          </a:lstStyle>
          <a:p>
            <a:r>
              <a:rPr lang="en-US"/>
              <a:t>Click icon to add picture</a:t>
            </a:r>
            <a:endParaRPr lang="en-GB"/>
          </a:p>
        </p:txBody>
      </p:sp>
      <p:sp>
        <p:nvSpPr>
          <p:cNvPr id="17" name="Picture Placeholder 4">
            <a:extLst>
              <a:ext uri="{FF2B5EF4-FFF2-40B4-BE49-F238E27FC236}">
                <a16:creationId xmlns:a16="http://schemas.microsoft.com/office/drawing/2014/main" id="{24E8C0B8-E7AD-48AC-9F2D-D3FAE258D425}"/>
              </a:ext>
            </a:extLst>
          </p:cNvPr>
          <p:cNvSpPr>
            <a:spLocks noGrp="1"/>
          </p:cNvSpPr>
          <p:nvPr>
            <p:ph type="pic" sz="quarter" idx="16"/>
          </p:nvPr>
        </p:nvSpPr>
        <p:spPr>
          <a:xfrm>
            <a:off x="9179812" y="4104000"/>
            <a:ext cx="3060000" cy="2088000"/>
          </a:xfrm>
          <a:solidFill>
            <a:schemeClr val="bg1">
              <a:lumMod val="95000"/>
            </a:schemeClr>
          </a:solidFill>
        </p:spPr>
        <p:txBody>
          <a:bodyPr/>
          <a:lstStyle>
            <a:lvl1pPr>
              <a:defRPr b="0"/>
            </a:lvl1pPr>
          </a:lstStyle>
          <a:p>
            <a:r>
              <a:rPr lang="en-US"/>
              <a:t>Click icon to add picture</a:t>
            </a:r>
            <a:endParaRPr lang="en-GB"/>
          </a:p>
        </p:txBody>
      </p:sp>
      <p:sp>
        <p:nvSpPr>
          <p:cNvPr id="14" name="Slide Number Placeholder 3">
            <a:extLst>
              <a:ext uri="{FF2B5EF4-FFF2-40B4-BE49-F238E27FC236}">
                <a16:creationId xmlns:a16="http://schemas.microsoft.com/office/drawing/2014/main" id="{7911CBF6-61CF-AE45-9D1D-45F0D90515E5}"/>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4" name="Footer Placeholder 3">
            <a:extLst>
              <a:ext uri="{FF2B5EF4-FFF2-40B4-BE49-F238E27FC236}">
                <a16:creationId xmlns:a16="http://schemas.microsoft.com/office/drawing/2014/main" id="{FDA07934-685E-4245-B833-56D2567B8EF2}"/>
              </a:ext>
            </a:extLst>
          </p:cNvPr>
          <p:cNvSpPr>
            <a:spLocks noGrp="1"/>
          </p:cNvSpPr>
          <p:nvPr>
            <p:ph type="ftr" sz="quarter" idx="17"/>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EF69EA9E-370C-6F4C-B876-8FAF992E603C}"/>
              </a:ext>
            </a:extLst>
          </p:cNvPr>
          <p:cNvSpPr>
            <a:spLocks noGrp="1"/>
          </p:cNvSpPr>
          <p:nvPr>
            <p:ph type="dt" sz="half" idx="18"/>
          </p:nvPr>
        </p:nvSpPr>
        <p:spPr/>
        <p:txBody>
          <a:bodyPr/>
          <a:lstStyle/>
          <a:p>
            <a:fld id="{2708AC9B-99B8-9944-9B50-7FD1B236E8DA}" type="datetime8">
              <a:rPr lang="en-GB" smtClean="0"/>
              <a:t>20/07/2021 09:37</a:t>
            </a:fld>
            <a:endParaRPr lang="en-GB"/>
          </a:p>
        </p:txBody>
      </p:sp>
    </p:spTree>
    <p:extLst>
      <p:ext uri="{BB962C8B-B14F-4D97-AF65-F5344CB8AC3E}">
        <p14:creationId xmlns:p14="http://schemas.microsoft.com/office/powerpoint/2010/main" val="247342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8775" y="2016000"/>
            <a:ext cx="468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4">
            <a:extLst>
              <a:ext uri="{FF2B5EF4-FFF2-40B4-BE49-F238E27FC236}">
                <a16:creationId xmlns:a16="http://schemas.microsoft.com/office/drawing/2014/main" id="{C19ADD48-2F68-4A7D-B3D5-09506162F0FB}"/>
              </a:ext>
            </a:extLst>
          </p:cNvPr>
          <p:cNvSpPr>
            <a:spLocks noGrp="1"/>
          </p:cNvSpPr>
          <p:nvPr>
            <p:ph type="pic" sz="quarter" idx="13"/>
          </p:nvPr>
        </p:nvSpPr>
        <p:spPr>
          <a:xfrm>
            <a:off x="6119625" y="2015999"/>
            <a:ext cx="3060000" cy="2088000"/>
          </a:xfrm>
          <a:solidFill>
            <a:schemeClr val="bg1">
              <a:lumMod val="95000"/>
            </a:schemeClr>
          </a:solidFill>
        </p:spPr>
        <p:txBody>
          <a:bodyPr/>
          <a:lstStyle>
            <a:lvl1pPr>
              <a:defRPr b="0"/>
            </a:lvl1pPr>
          </a:lstStyle>
          <a:p>
            <a:r>
              <a:rPr lang="en-US"/>
              <a:t>Click icon to add picture</a:t>
            </a:r>
            <a:endParaRPr lang="en-GB"/>
          </a:p>
        </p:txBody>
      </p:sp>
      <p:sp>
        <p:nvSpPr>
          <p:cNvPr id="11" name="Picture Placeholder 4">
            <a:extLst>
              <a:ext uri="{FF2B5EF4-FFF2-40B4-BE49-F238E27FC236}">
                <a16:creationId xmlns:a16="http://schemas.microsoft.com/office/drawing/2014/main" id="{82FDE75D-1A2E-4FEF-A937-A4B0B83683A6}"/>
              </a:ext>
            </a:extLst>
          </p:cNvPr>
          <p:cNvSpPr>
            <a:spLocks noGrp="1"/>
          </p:cNvSpPr>
          <p:nvPr>
            <p:ph type="pic" sz="quarter" idx="14"/>
          </p:nvPr>
        </p:nvSpPr>
        <p:spPr>
          <a:xfrm>
            <a:off x="9179625" y="2015999"/>
            <a:ext cx="3060000" cy="2088000"/>
          </a:xfrm>
          <a:solidFill>
            <a:schemeClr val="bg1">
              <a:lumMod val="85000"/>
            </a:schemeClr>
          </a:solidFill>
        </p:spPr>
        <p:txBody>
          <a:bodyPr/>
          <a:lstStyle>
            <a:lvl1pPr>
              <a:defRPr b="0"/>
            </a:lvl1pPr>
          </a:lstStyle>
          <a:p>
            <a:r>
              <a:rPr lang="en-US"/>
              <a:t>Click icon to add picture</a:t>
            </a:r>
            <a:endParaRPr lang="en-GB"/>
          </a:p>
        </p:txBody>
      </p:sp>
      <p:sp>
        <p:nvSpPr>
          <p:cNvPr id="12" name="Picture Placeholder 4">
            <a:extLst>
              <a:ext uri="{FF2B5EF4-FFF2-40B4-BE49-F238E27FC236}">
                <a16:creationId xmlns:a16="http://schemas.microsoft.com/office/drawing/2014/main" id="{0165A44F-D4D9-4418-BCC7-5D6794ADD66B}"/>
              </a:ext>
            </a:extLst>
          </p:cNvPr>
          <p:cNvSpPr>
            <a:spLocks noGrp="1"/>
          </p:cNvSpPr>
          <p:nvPr>
            <p:ph type="pic" sz="quarter" idx="15"/>
          </p:nvPr>
        </p:nvSpPr>
        <p:spPr>
          <a:xfrm>
            <a:off x="6119625" y="4104000"/>
            <a:ext cx="3060000" cy="2088000"/>
          </a:xfrm>
          <a:solidFill>
            <a:schemeClr val="bg1">
              <a:lumMod val="85000"/>
            </a:schemeClr>
          </a:solidFill>
        </p:spPr>
        <p:txBody>
          <a:bodyPr/>
          <a:lstStyle>
            <a:lvl1pPr>
              <a:defRPr b="0"/>
            </a:lvl1pPr>
          </a:lstStyle>
          <a:p>
            <a:r>
              <a:rPr lang="en-US"/>
              <a:t>Click icon to add picture</a:t>
            </a:r>
            <a:endParaRPr lang="en-GB"/>
          </a:p>
        </p:txBody>
      </p:sp>
      <p:sp>
        <p:nvSpPr>
          <p:cNvPr id="17" name="Picture Placeholder 4">
            <a:extLst>
              <a:ext uri="{FF2B5EF4-FFF2-40B4-BE49-F238E27FC236}">
                <a16:creationId xmlns:a16="http://schemas.microsoft.com/office/drawing/2014/main" id="{24E8C0B8-E7AD-48AC-9F2D-D3FAE258D425}"/>
              </a:ext>
            </a:extLst>
          </p:cNvPr>
          <p:cNvSpPr>
            <a:spLocks noGrp="1"/>
          </p:cNvSpPr>
          <p:nvPr>
            <p:ph type="pic" sz="quarter" idx="16"/>
          </p:nvPr>
        </p:nvSpPr>
        <p:spPr>
          <a:xfrm>
            <a:off x="9179625" y="4104000"/>
            <a:ext cx="3060000" cy="2088000"/>
          </a:xfrm>
          <a:solidFill>
            <a:schemeClr val="bg1">
              <a:lumMod val="95000"/>
            </a:schemeClr>
          </a:solidFill>
        </p:spPr>
        <p:txBody>
          <a:bodyPr/>
          <a:lstStyle>
            <a:lvl1pPr>
              <a:defRPr b="0"/>
            </a:lvl1pPr>
          </a:lstStyle>
          <a:p>
            <a:r>
              <a:rPr lang="en-US"/>
              <a:t>Click icon to add picture</a:t>
            </a:r>
            <a:endParaRPr lang="en-GB"/>
          </a:p>
        </p:txBody>
      </p:sp>
      <p:sp>
        <p:nvSpPr>
          <p:cNvPr id="13" name="Picture Placeholder 4">
            <a:extLst>
              <a:ext uri="{FF2B5EF4-FFF2-40B4-BE49-F238E27FC236}">
                <a16:creationId xmlns:a16="http://schemas.microsoft.com/office/drawing/2014/main" id="{46C904F7-0F2F-46DC-BA66-0D68CDFECEFE}"/>
              </a:ext>
            </a:extLst>
          </p:cNvPr>
          <p:cNvSpPr>
            <a:spLocks noGrp="1"/>
          </p:cNvSpPr>
          <p:nvPr>
            <p:ph type="pic" sz="quarter" idx="17"/>
          </p:nvPr>
        </p:nvSpPr>
        <p:spPr>
          <a:xfrm>
            <a:off x="6119625" y="0"/>
            <a:ext cx="3060000" cy="2016000"/>
          </a:xfrm>
          <a:solidFill>
            <a:schemeClr val="bg1">
              <a:lumMod val="85000"/>
            </a:schemeClr>
          </a:solidFill>
        </p:spPr>
        <p:txBody>
          <a:bodyPr/>
          <a:lstStyle>
            <a:lvl1pPr>
              <a:defRPr b="0"/>
            </a:lvl1pPr>
          </a:lstStyle>
          <a:p>
            <a:r>
              <a:rPr lang="en-US"/>
              <a:t>Click icon to add picture</a:t>
            </a:r>
            <a:endParaRPr lang="en-GB"/>
          </a:p>
        </p:txBody>
      </p:sp>
      <p:sp>
        <p:nvSpPr>
          <p:cNvPr id="14" name="Picture Placeholder 4">
            <a:extLst>
              <a:ext uri="{FF2B5EF4-FFF2-40B4-BE49-F238E27FC236}">
                <a16:creationId xmlns:a16="http://schemas.microsoft.com/office/drawing/2014/main" id="{1CA9665E-123B-4D3C-9EDE-EB2A0CF3CDED}"/>
              </a:ext>
            </a:extLst>
          </p:cNvPr>
          <p:cNvSpPr>
            <a:spLocks noGrp="1"/>
          </p:cNvSpPr>
          <p:nvPr>
            <p:ph type="pic" sz="quarter" idx="18"/>
          </p:nvPr>
        </p:nvSpPr>
        <p:spPr>
          <a:xfrm>
            <a:off x="9179625" y="0"/>
            <a:ext cx="3060000" cy="2016000"/>
          </a:xfrm>
          <a:solidFill>
            <a:schemeClr val="bg1">
              <a:lumMod val="95000"/>
            </a:schemeClr>
          </a:solidFill>
        </p:spPr>
        <p:txBody>
          <a:bodyPr/>
          <a:lstStyle>
            <a:lvl1pPr>
              <a:defRPr b="0"/>
            </a:lvl1pPr>
          </a:lstStyle>
          <a:p>
            <a:r>
              <a:rPr lang="en-US"/>
              <a:t>Click icon to add picture</a:t>
            </a:r>
            <a:endParaRPr lang="en-GB"/>
          </a:p>
        </p:txBody>
      </p:sp>
      <p:sp>
        <p:nvSpPr>
          <p:cNvPr id="16" name="Slide Number Placeholder 3">
            <a:extLst>
              <a:ext uri="{FF2B5EF4-FFF2-40B4-BE49-F238E27FC236}">
                <a16:creationId xmlns:a16="http://schemas.microsoft.com/office/drawing/2014/main" id="{4BAC3B3D-2C97-984F-BD8D-5650480CAB17}"/>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4" name="Footer Placeholder 3">
            <a:extLst>
              <a:ext uri="{FF2B5EF4-FFF2-40B4-BE49-F238E27FC236}">
                <a16:creationId xmlns:a16="http://schemas.microsoft.com/office/drawing/2014/main" id="{5D3A536E-BB8E-494C-8E45-044DF9430B43}"/>
              </a:ext>
            </a:extLst>
          </p:cNvPr>
          <p:cNvSpPr>
            <a:spLocks noGrp="1"/>
          </p:cNvSpPr>
          <p:nvPr>
            <p:ph type="ftr" sz="quarter" idx="19"/>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D2DFC9CA-EB31-3B4B-8FDB-D8DEBFF15ED6}"/>
              </a:ext>
            </a:extLst>
          </p:cNvPr>
          <p:cNvSpPr>
            <a:spLocks noGrp="1"/>
          </p:cNvSpPr>
          <p:nvPr>
            <p:ph type="dt" sz="half" idx="20"/>
          </p:nvPr>
        </p:nvSpPr>
        <p:spPr/>
        <p:txBody>
          <a:bodyPr/>
          <a:lstStyle/>
          <a:p>
            <a:fld id="{E9684784-F41D-5C47-AFBB-5C55C938AF8E}" type="datetime8">
              <a:rPr lang="en-GB" smtClean="0"/>
              <a:t>20/07/2021 09:37</a:t>
            </a:fld>
            <a:endParaRPr lang="en-GB"/>
          </a:p>
        </p:txBody>
      </p:sp>
    </p:spTree>
    <p:extLst>
      <p:ext uri="{BB962C8B-B14F-4D97-AF65-F5344CB8AC3E}">
        <p14:creationId xmlns:p14="http://schemas.microsoft.com/office/powerpoint/2010/main" val="1287760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61A7C17-1FCA-458C-A9D5-EB02358F0E8D}"/>
              </a:ext>
            </a:extLst>
          </p:cNvPr>
          <p:cNvSpPr>
            <a:spLocks noGrp="1"/>
          </p:cNvSpPr>
          <p:nvPr>
            <p:ph type="pic" sz="quarter" idx="13"/>
          </p:nvPr>
        </p:nvSpPr>
        <p:spPr>
          <a:xfrm>
            <a:off x="-1" y="-1"/>
            <a:ext cx="12240000" cy="6192000"/>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91F8E359-4E11-0346-8EDA-B01AFB836955}"/>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2" name="Footer Placeholder 1">
            <a:extLst>
              <a:ext uri="{FF2B5EF4-FFF2-40B4-BE49-F238E27FC236}">
                <a16:creationId xmlns:a16="http://schemas.microsoft.com/office/drawing/2014/main" id="{2D7E07E3-ACF6-2E47-A79A-89E873FFEEF8}"/>
              </a:ext>
            </a:extLst>
          </p:cNvPr>
          <p:cNvSpPr>
            <a:spLocks noGrp="1"/>
          </p:cNvSpPr>
          <p:nvPr>
            <p:ph type="ftr" sz="quarter" idx="14"/>
          </p:nvPr>
        </p:nvSpPr>
        <p:spPr/>
        <p:txBody>
          <a:bodyPr/>
          <a:lstStyle/>
          <a:p>
            <a:r>
              <a:rPr lang="en-GB" dirty="0"/>
              <a:t>Security classification. Published version. Owner's name.</a:t>
            </a:r>
          </a:p>
        </p:txBody>
      </p:sp>
      <p:sp>
        <p:nvSpPr>
          <p:cNvPr id="3" name="Date Placeholder 2">
            <a:extLst>
              <a:ext uri="{FF2B5EF4-FFF2-40B4-BE49-F238E27FC236}">
                <a16:creationId xmlns:a16="http://schemas.microsoft.com/office/drawing/2014/main" id="{3C610F19-0BB1-D24F-BBBA-1FA75BE50ECD}"/>
              </a:ext>
            </a:extLst>
          </p:cNvPr>
          <p:cNvSpPr>
            <a:spLocks noGrp="1"/>
          </p:cNvSpPr>
          <p:nvPr>
            <p:ph type="dt" sz="half" idx="15"/>
          </p:nvPr>
        </p:nvSpPr>
        <p:spPr/>
        <p:txBody>
          <a:bodyPr/>
          <a:lstStyle/>
          <a:p>
            <a:fld id="{D9F44B3C-8FDE-F741-A126-60192D727799}" type="datetime8">
              <a:rPr lang="en-GB" smtClean="0"/>
              <a:t>20/07/2021 09:37</a:t>
            </a:fld>
            <a:endParaRPr lang="en-GB"/>
          </a:p>
        </p:txBody>
      </p:sp>
    </p:spTree>
    <p:extLst>
      <p:ext uri="{BB962C8B-B14F-4D97-AF65-F5344CB8AC3E}">
        <p14:creationId xmlns:p14="http://schemas.microsoft.com/office/powerpoint/2010/main" val="2526867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full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Picture Placeholder 6">
            <a:extLst>
              <a:ext uri="{FF2B5EF4-FFF2-40B4-BE49-F238E27FC236}">
                <a16:creationId xmlns:a16="http://schemas.microsoft.com/office/drawing/2014/main" id="{77C8F708-C845-439A-92CC-54BE77525098}"/>
              </a:ext>
            </a:extLst>
          </p:cNvPr>
          <p:cNvSpPr>
            <a:spLocks noGrp="1"/>
          </p:cNvSpPr>
          <p:nvPr>
            <p:ph type="pic" sz="quarter" idx="13"/>
          </p:nvPr>
        </p:nvSpPr>
        <p:spPr>
          <a:xfrm>
            <a:off x="-1" y="1476000"/>
            <a:ext cx="12240000" cy="4716000"/>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8" name="Slide Number Placeholder 3">
            <a:extLst>
              <a:ext uri="{FF2B5EF4-FFF2-40B4-BE49-F238E27FC236}">
                <a16:creationId xmlns:a16="http://schemas.microsoft.com/office/drawing/2014/main" id="{4756E21D-1E4B-3440-8373-00317E10ADF4}"/>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3" name="Footer Placeholder 2">
            <a:extLst>
              <a:ext uri="{FF2B5EF4-FFF2-40B4-BE49-F238E27FC236}">
                <a16:creationId xmlns:a16="http://schemas.microsoft.com/office/drawing/2014/main" id="{0E1B1A90-3574-C34C-81A6-72A232878A55}"/>
              </a:ext>
            </a:extLst>
          </p:cNvPr>
          <p:cNvSpPr>
            <a:spLocks noGrp="1"/>
          </p:cNvSpPr>
          <p:nvPr>
            <p:ph type="ftr" sz="quarter" idx="14"/>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2033B244-CE3E-B64C-B070-DFAB24069508}"/>
              </a:ext>
            </a:extLst>
          </p:cNvPr>
          <p:cNvSpPr>
            <a:spLocks noGrp="1"/>
          </p:cNvSpPr>
          <p:nvPr>
            <p:ph type="dt" sz="half" idx="15"/>
          </p:nvPr>
        </p:nvSpPr>
        <p:spPr/>
        <p:txBody>
          <a:bodyPr/>
          <a:lstStyle/>
          <a:p>
            <a:fld id="{21368B80-88E0-FE44-80E8-62C3E3F0613E}" type="datetime8">
              <a:rPr lang="en-GB" smtClean="0"/>
              <a:t>20/07/2021 09:37</a:t>
            </a:fld>
            <a:endParaRPr lang="en-GB"/>
          </a:p>
        </p:txBody>
      </p:sp>
    </p:spTree>
    <p:extLst>
      <p:ext uri="{BB962C8B-B14F-4D97-AF65-F5344CB8AC3E}">
        <p14:creationId xmlns:p14="http://schemas.microsoft.com/office/powerpoint/2010/main" val="147367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 y="2016000"/>
            <a:ext cx="5615796" cy="900000"/>
          </a:xfrm>
        </p:spPr>
        <p:txBody>
          <a:bodyPr/>
          <a:lstStyle>
            <a:lvl1pPr algn="l">
              <a:lnSpc>
                <a:spcPct val="85000"/>
              </a:lnSpc>
              <a:defRPr sz="3200" b="1" i="0">
                <a:solidFill>
                  <a:schemeClr val="bg1"/>
                </a:solidFill>
                <a:latin typeface="Century Gothic" panose="020B050202020202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360000" y="2988000"/>
            <a:ext cx="5615796" cy="718167"/>
          </a:xfrm>
        </p:spPr>
        <p:txBody>
          <a:bodyPr/>
          <a:lstStyle>
            <a:lvl1pPr marL="0" indent="0" algn="l">
              <a:lnSpc>
                <a:spcPct val="100000"/>
              </a:lnSpc>
              <a:buNone/>
              <a:defRPr sz="2400" b="1" i="0">
                <a:solidFill>
                  <a:schemeClr val="bg1"/>
                </a:solidFill>
                <a:latin typeface="Century Gothic" panose="020B0502020202020204" pitchFamily="34" charset="0"/>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pic>
        <p:nvPicPr>
          <p:cNvPr id="7" name="Picture 6">
            <a:extLst>
              <a:ext uri="{FF2B5EF4-FFF2-40B4-BE49-F238E27FC236}">
                <a16:creationId xmlns:a16="http://schemas.microsoft.com/office/drawing/2014/main" id="{D7FC4421-71DD-44B2-B3F2-5C65C035B4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70" y="345600"/>
            <a:ext cx="1007678" cy="990000"/>
          </a:xfrm>
          <a:prstGeom prst="rect">
            <a:avLst/>
          </a:prstGeom>
        </p:spPr>
      </p:pic>
      <p:sp>
        <p:nvSpPr>
          <p:cNvPr id="5" name="Footer Placeholder 4">
            <a:extLst>
              <a:ext uri="{FF2B5EF4-FFF2-40B4-BE49-F238E27FC236}">
                <a16:creationId xmlns:a16="http://schemas.microsoft.com/office/drawing/2014/main" id="{255FFE57-5E03-4A9F-8E0E-56AEDAB98630}"/>
              </a:ext>
            </a:extLst>
          </p:cNvPr>
          <p:cNvSpPr>
            <a:spLocks noGrp="1"/>
          </p:cNvSpPr>
          <p:nvPr>
            <p:ph type="ftr" sz="quarter" idx="13"/>
          </p:nvPr>
        </p:nvSpPr>
        <p:spPr>
          <a:xfrm>
            <a:off x="7127924" y="6318000"/>
            <a:ext cx="3600000" cy="262800"/>
          </a:xfrm>
          <a:prstGeom prst="rect">
            <a:avLst/>
          </a:prstGeom>
        </p:spPr>
        <p:txBody>
          <a:bodyPr/>
          <a:lstStyle/>
          <a:p>
            <a:r>
              <a:rPr lang="en-GB"/>
              <a:t>SECURITY CLASSIFICATION. PUBLISHED VERSION. OWNER'S NAME.</a:t>
            </a:r>
            <a:endParaRPr lang="en-GB" dirty="0"/>
          </a:p>
        </p:txBody>
      </p:sp>
      <p:sp>
        <p:nvSpPr>
          <p:cNvPr id="11" name="Rectangle 10">
            <a:extLst>
              <a:ext uri="{FF2B5EF4-FFF2-40B4-BE49-F238E27FC236}">
                <a16:creationId xmlns:a16="http://schemas.microsoft.com/office/drawing/2014/main" id="{CCDDEE7E-2489-464D-B7CA-5828573183EA}"/>
              </a:ext>
            </a:extLst>
          </p:cNvPr>
          <p:cNvSpPr/>
          <p:nvPr userDrawn="1"/>
        </p:nvSpPr>
        <p:spPr>
          <a:xfrm>
            <a:off x="11160000" y="6192000"/>
            <a:ext cx="864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Picture Placeholder 7">
            <a:extLst>
              <a:ext uri="{FF2B5EF4-FFF2-40B4-BE49-F238E27FC236}">
                <a16:creationId xmlns:a16="http://schemas.microsoft.com/office/drawing/2014/main" id="{A7BEA481-AFB0-401E-BA9B-EB82B4E16FBA}"/>
              </a:ext>
            </a:extLst>
          </p:cNvPr>
          <p:cNvSpPr>
            <a:spLocks noGrp="1"/>
          </p:cNvSpPr>
          <p:nvPr>
            <p:ph type="pic" sz="quarter" idx="14"/>
          </p:nvPr>
        </p:nvSpPr>
        <p:spPr>
          <a:xfrm>
            <a:off x="6120000" y="0"/>
            <a:ext cx="6120000" cy="6840000"/>
          </a:xfrm>
          <a:solidFill>
            <a:schemeClr val="bg1">
              <a:lumMod val="95000"/>
            </a:schemeClr>
          </a:solidFill>
        </p:spPr>
        <p:txBody>
          <a:bodyPr/>
          <a:lstStyle>
            <a:lvl1pPr>
              <a:defRPr b="0"/>
            </a:lvl1pPr>
          </a:lstStyle>
          <a:p>
            <a:r>
              <a:rPr lang="en-US"/>
              <a:t>Click icon to add picture</a:t>
            </a:r>
            <a:endParaRPr lang="en-GB" dirty="0"/>
          </a:p>
        </p:txBody>
      </p:sp>
      <p:sp>
        <p:nvSpPr>
          <p:cNvPr id="6" name="Date Placeholder 5">
            <a:extLst>
              <a:ext uri="{FF2B5EF4-FFF2-40B4-BE49-F238E27FC236}">
                <a16:creationId xmlns:a16="http://schemas.microsoft.com/office/drawing/2014/main" id="{588D5D96-F008-F346-901C-B48B035BAB7A}"/>
              </a:ext>
            </a:extLst>
          </p:cNvPr>
          <p:cNvSpPr>
            <a:spLocks noGrp="1"/>
          </p:cNvSpPr>
          <p:nvPr>
            <p:ph type="dt" sz="half" idx="16"/>
          </p:nvPr>
        </p:nvSpPr>
        <p:spPr/>
        <p:txBody>
          <a:bodyPr/>
          <a:lstStyle>
            <a:lvl1pPr>
              <a:defRPr>
                <a:solidFill>
                  <a:schemeClr val="bg1"/>
                </a:solidFill>
              </a:defRPr>
            </a:lvl1pPr>
          </a:lstStyle>
          <a:p>
            <a:fld id="{A0E618AD-EEE3-1B4E-801B-57908FEC0D19}" type="datetime8">
              <a:rPr lang="en-GB" smtClean="0"/>
              <a:t>20/07/2021 09:37</a:t>
            </a:fld>
            <a:endParaRPr lang="en-GB" dirty="0"/>
          </a:p>
        </p:txBody>
      </p:sp>
      <p:sp>
        <p:nvSpPr>
          <p:cNvPr id="10" name="Slide Number Placeholder 3">
            <a:extLst>
              <a:ext uri="{FF2B5EF4-FFF2-40B4-BE49-F238E27FC236}">
                <a16:creationId xmlns:a16="http://schemas.microsoft.com/office/drawing/2014/main" id="{0F029A75-5C13-1C42-8DFF-291E48E64BAD}"/>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spTree>
    <p:extLst>
      <p:ext uri="{BB962C8B-B14F-4D97-AF65-F5344CB8AC3E}">
        <p14:creationId xmlns:p14="http://schemas.microsoft.com/office/powerpoint/2010/main" val="180389305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larg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Picture Placeholder 6">
            <a:extLst>
              <a:ext uri="{FF2B5EF4-FFF2-40B4-BE49-F238E27FC236}">
                <a16:creationId xmlns:a16="http://schemas.microsoft.com/office/drawing/2014/main" id="{77C8F708-C845-439A-92CC-54BE77525098}"/>
              </a:ext>
            </a:extLst>
          </p:cNvPr>
          <p:cNvSpPr>
            <a:spLocks noGrp="1"/>
          </p:cNvSpPr>
          <p:nvPr>
            <p:ph type="pic" sz="quarter" idx="13"/>
          </p:nvPr>
        </p:nvSpPr>
        <p:spPr>
          <a:xfrm>
            <a:off x="-1" y="1476000"/>
            <a:ext cx="6120000" cy="4716000"/>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7" name="Picture Placeholder 6">
            <a:extLst>
              <a:ext uri="{FF2B5EF4-FFF2-40B4-BE49-F238E27FC236}">
                <a16:creationId xmlns:a16="http://schemas.microsoft.com/office/drawing/2014/main" id="{FA139E5E-A22B-4F21-B007-3DE51F648135}"/>
              </a:ext>
            </a:extLst>
          </p:cNvPr>
          <p:cNvSpPr>
            <a:spLocks noGrp="1"/>
          </p:cNvSpPr>
          <p:nvPr>
            <p:ph type="pic" sz="quarter" idx="14"/>
          </p:nvPr>
        </p:nvSpPr>
        <p:spPr>
          <a:xfrm>
            <a:off x="6119625" y="1476000"/>
            <a:ext cx="6120000" cy="4716000"/>
          </a:xfrm>
          <a:solidFill>
            <a:schemeClr val="bg1">
              <a:lumMod val="85000"/>
            </a:schemeClr>
          </a:solidFill>
        </p:spPr>
        <p:txBody>
          <a:bodyPr lIns="108000" tIns="108000"/>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2289E0EB-215A-DA44-95C8-18D2200800D5}"/>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3" name="Footer Placeholder 2">
            <a:extLst>
              <a:ext uri="{FF2B5EF4-FFF2-40B4-BE49-F238E27FC236}">
                <a16:creationId xmlns:a16="http://schemas.microsoft.com/office/drawing/2014/main" id="{0D94B8D3-8F91-2449-928A-5C78907E1DE5}"/>
              </a:ext>
            </a:extLst>
          </p:cNvPr>
          <p:cNvSpPr>
            <a:spLocks noGrp="1"/>
          </p:cNvSpPr>
          <p:nvPr>
            <p:ph type="ftr" sz="quarter" idx="15"/>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D5C9E27D-8FAE-CE4D-B0B6-876DC20E0F4F}"/>
              </a:ext>
            </a:extLst>
          </p:cNvPr>
          <p:cNvSpPr>
            <a:spLocks noGrp="1"/>
          </p:cNvSpPr>
          <p:nvPr>
            <p:ph type="dt" sz="half" idx="16"/>
          </p:nvPr>
        </p:nvSpPr>
        <p:spPr/>
        <p:txBody>
          <a:bodyPr/>
          <a:lstStyle/>
          <a:p>
            <a:fld id="{643B58A0-310E-1D4F-AD6A-1133D1C8D70F}" type="datetime8">
              <a:rPr lang="en-GB" smtClean="0"/>
              <a:t>20/07/2021 09:37</a:t>
            </a:fld>
            <a:endParaRPr lang="en-GB"/>
          </a:p>
        </p:txBody>
      </p:sp>
    </p:spTree>
    <p:extLst>
      <p:ext uri="{BB962C8B-B14F-4D97-AF65-F5344CB8AC3E}">
        <p14:creationId xmlns:p14="http://schemas.microsoft.com/office/powerpoint/2010/main" val="64355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Slide Number Placeholder 3">
            <a:extLst>
              <a:ext uri="{FF2B5EF4-FFF2-40B4-BE49-F238E27FC236}">
                <a16:creationId xmlns:a16="http://schemas.microsoft.com/office/drawing/2014/main" id="{845E0592-16A3-6C47-B3F4-79A4DADC8378}"/>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3" name="Footer Placeholder 2">
            <a:extLst>
              <a:ext uri="{FF2B5EF4-FFF2-40B4-BE49-F238E27FC236}">
                <a16:creationId xmlns:a16="http://schemas.microsoft.com/office/drawing/2014/main" id="{E09C3A19-1701-CB41-A94D-A971F4EFFEA3}"/>
              </a:ext>
            </a:extLst>
          </p:cNvPr>
          <p:cNvSpPr>
            <a:spLocks noGrp="1"/>
          </p:cNvSpPr>
          <p:nvPr>
            <p:ph type="ftr" sz="quarter" idx="13"/>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C0B8CD5E-6DDE-F843-A2ED-735B3D5D1AD8}"/>
              </a:ext>
            </a:extLst>
          </p:cNvPr>
          <p:cNvSpPr>
            <a:spLocks noGrp="1"/>
          </p:cNvSpPr>
          <p:nvPr>
            <p:ph type="dt" sz="half" idx="14"/>
          </p:nvPr>
        </p:nvSpPr>
        <p:spPr/>
        <p:txBody>
          <a:bodyPr/>
          <a:lstStyle/>
          <a:p>
            <a:fld id="{6D624208-EA8E-EF41-B3CA-D8FA738CCB46}" type="datetime8">
              <a:rPr lang="en-GB" smtClean="0"/>
              <a:t>20/07/2021 09:37</a:t>
            </a:fld>
            <a:endParaRPr lang="en-GB"/>
          </a:p>
        </p:txBody>
      </p:sp>
    </p:spTree>
    <p:extLst>
      <p:ext uri="{BB962C8B-B14F-4D97-AF65-F5344CB8AC3E}">
        <p14:creationId xmlns:p14="http://schemas.microsoft.com/office/powerpoint/2010/main" val="70233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2" name="Footer Placeholder 1">
            <a:extLst>
              <a:ext uri="{FF2B5EF4-FFF2-40B4-BE49-F238E27FC236}">
                <a16:creationId xmlns:a16="http://schemas.microsoft.com/office/drawing/2014/main" id="{5E396691-2E15-1441-A233-0E4AEF822184}"/>
              </a:ext>
            </a:extLst>
          </p:cNvPr>
          <p:cNvSpPr>
            <a:spLocks noGrp="1"/>
          </p:cNvSpPr>
          <p:nvPr>
            <p:ph type="ftr" sz="quarter" idx="13"/>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425052D3-6940-674E-A3F5-3E2F0C7B0466}"/>
              </a:ext>
            </a:extLst>
          </p:cNvPr>
          <p:cNvSpPr>
            <a:spLocks noGrp="1"/>
          </p:cNvSpPr>
          <p:nvPr>
            <p:ph type="dt" sz="half" idx="14"/>
          </p:nvPr>
        </p:nvSpPr>
        <p:spPr/>
        <p:txBody>
          <a:bodyPr/>
          <a:lstStyle/>
          <a:p>
            <a:fld id="{2DE87A84-C8C3-3F48-984D-B26B0DA8E6AE}" type="datetime8">
              <a:rPr lang="en-GB" smtClean="0"/>
              <a:t>20/07/2021 09:37</a:t>
            </a:fld>
            <a:endParaRPr lang="en-GB"/>
          </a:p>
        </p:txBody>
      </p:sp>
    </p:spTree>
    <p:extLst>
      <p:ext uri="{BB962C8B-B14F-4D97-AF65-F5344CB8AC3E}">
        <p14:creationId xmlns:p14="http://schemas.microsoft.com/office/powerpoint/2010/main" val="3780285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ECA2DA-C317-CB40-89FE-CBD5A2339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39624" cy="6840538"/>
          </a:xfrm>
          <a:prstGeom prst="rect">
            <a:avLst/>
          </a:prstGeom>
        </p:spPr>
      </p:pic>
      <p:pic>
        <p:nvPicPr>
          <p:cNvPr id="3" name="Picture 2">
            <a:extLst>
              <a:ext uri="{FF2B5EF4-FFF2-40B4-BE49-F238E27FC236}">
                <a16:creationId xmlns:a16="http://schemas.microsoft.com/office/drawing/2014/main" id="{4FD2530A-56F5-44CF-9F8B-0651CCF6D0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1251" y="2710800"/>
            <a:ext cx="1447392" cy="1422000"/>
          </a:xfrm>
          <a:prstGeom prst="rect">
            <a:avLst/>
          </a:prstGeom>
        </p:spPr>
      </p:pic>
      <p:sp>
        <p:nvSpPr>
          <p:cNvPr id="11" name="TextBox 10">
            <a:extLst>
              <a:ext uri="{FF2B5EF4-FFF2-40B4-BE49-F238E27FC236}">
                <a16:creationId xmlns:a16="http://schemas.microsoft.com/office/drawing/2014/main" id="{D1B30074-3AA9-914C-AD7C-4672820CE5E3}"/>
              </a:ext>
            </a:extLst>
          </p:cNvPr>
          <p:cNvSpPr txBox="1"/>
          <p:nvPr userDrawn="1"/>
        </p:nvSpPr>
        <p:spPr>
          <a:xfrm>
            <a:off x="9933186" y="6316691"/>
            <a:ext cx="2160000" cy="261818"/>
          </a:xfrm>
          <a:prstGeom prst="rect">
            <a:avLst/>
          </a:prstGeom>
          <a:noFill/>
        </p:spPr>
        <p:txBody>
          <a:bodyPr wrap="square" lIns="0" tIns="0" rIns="0" bIns="0" rtlCol="0" anchor="b" anchorCtr="0">
            <a:noAutofit/>
          </a:bodyPr>
          <a:lstStyle/>
          <a:p>
            <a:r>
              <a:rPr lang="en-GB" sz="1000" b="1" i="0" dirty="0">
                <a:solidFill>
                  <a:schemeClr val="bg1"/>
                </a:solidFill>
                <a:latin typeface="Century Gothic" panose="020B0502020202020204" pitchFamily="34" charset="0"/>
              </a:rPr>
              <a:t>© British Telecommunications plc</a:t>
            </a:r>
          </a:p>
        </p:txBody>
      </p:sp>
    </p:spTree>
    <p:extLst>
      <p:ext uri="{BB962C8B-B14F-4D97-AF65-F5344CB8AC3E}">
        <p14:creationId xmlns:p14="http://schemas.microsoft.com/office/powerpoint/2010/main" val="369572881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large text) (pink)">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F0A9E4-24A8-CB48-803B-25B8742B5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39625" cy="6840538"/>
          </a:xfrm>
          <a:prstGeom prst="rect">
            <a:avLst/>
          </a:prstGeom>
        </p:spPr>
      </p:pic>
      <p:sp>
        <p:nvSpPr>
          <p:cNvPr id="7" name="Title 1">
            <a:extLst>
              <a:ext uri="{FF2B5EF4-FFF2-40B4-BE49-F238E27FC236}">
                <a16:creationId xmlns:a16="http://schemas.microsoft.com/office/drawing/2014/main" id="{CFCE3314-74F0-4E41-80CD-73C5CBD2D1DF}"/>
              </a:ext>
            </a:extLst>
          </p:cNvPr>
          <p:cNvSpPr>
            <a:spLocks noGrp="1"/>
          </p:cNvSpPr>
          <p:nvPr>
            <p:ph type="title" hasCustomPrompt="1"/>
          </p:nvPr>
        </p:nvSpPr>
        <p:spPr>
          <a:xfrm>
            <a:off x="360000" y="2016000"/>
            <a:ext cx="7560012" cy="1620000"/>
          </a:xfrm>
        </p:spPr>
        <p:txBody>
          <a:bodyPr anchor="t" anchorCtr="0"/>
          <a:lstStyle>
            <a:lvl1pPr algn="l">
              <a:lnSpc>
                <a:spcPct val="90000"/>
              </a:lnSpc>
              <a:defRPr sz="3200"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a16="http://schemas.microsoft.com/office/drawing/2014/main" id="{02CA1E11-109B-8F45-95CA-FE3349CBF485}"/>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pic>
        <p:nvPicPr>
          <p:cNvPr id="11" name="Picture 10">
            <a:extLst>
              <a:ext uri="{FF2B5EF4-FFF2-40B4-BE49-F238E27FC236}">
                <a16:creationId xmlns:a16="http://schemas.microsoft.com/office/drawing/2014/main" id="{CD8A876C-4EA0-744A-BEC7-D21189BA57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9484" y="6271200"/>
            <a:ext cx="477552" cy="477552"/>
          </a:xfrm>
          <a:prstGeom prst="rect">
            <a:avLst/>
          </a:prstGeom>
        </p:spPr>
      </p:pic>
      <p:sp>
        <p:nvSpPr>
          <p:cNvPr id="2" name="Footer Placeholder 1">
            <a:extLst>
              <a:ext uri="{FF2B5EF4-FFF2-40B4-BE49-F238E27FC236}">
                <a16:creationId xmlns:a16="http://schemas.microsoft.com/office/drawing/2014/main" id="{531640CA-4122-CC4F-A99D-FEBBD625CE2A}"/>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E6023656-5DAB-9244-9981-C489DD93EE71}"/>
              </a:ext>
            </a:extLst>
          </p:cNvPr>
          <p:cNvSpPr>
            <a:spLocks noGrp="1"/>
          </p:cNvSpPr>
          <p:nvPr>
            <p:ph type="dt" sz="half" idx="14"/>
          </p:nvPr>
        </p:nvSpPr>
        <p:spPr/>
        <p:txBody>
          <a:bodyPr/>
          <a:lstStyle>
            <a:lvl1pPr>
              <a:defRPr>
                <a:solidFill>
                  <a:schemeClr val="bg1"/>
                </a:solidFill>
              </a:defRPr>
            </a:lvl1pPr>
          </a:lstStyle>
          <a:p>
            <a:fld id="{6EDBC1BF-584D-FE4B-992F-538F89A071CE}" type="datetime8">
              <a:rPr lang="en-GB" smtClean="0"/>
              <a:t>20/07/2021 09:37</a:t>
            </a:fld>
            <a:endParaRPr lang="en-GB" dirty="0"/>
          </a:p>
        </p:txBody>
      </p:sp>
    </p:spTree>
    <p:extLst>
      <p:ext uri="{BB962C8B-B14F-4D97-AF65-F5344CB8AC3E}">
        <p14:creationId xmlns:p14="http://schemas.microsoft.com/office/powerpoint/2010/main" val="331298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D3200-2479-0B46-840C-F1CF4DA77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39624" cy="6840538"/>
          </a:xfrm>
          <a:prstGeom prst="rect">
            <a:avLst/>
          </a:prstGeom>
        </p:spPr>
      </p:pic>
      <p:sp>
        <p:nvSpPr>
          <p:cNvPr id="2" name="Title 1"/>
          <p:cNvSpPr>
            <a:spLocks noGrp="1"/>
          </p:cNvSpPr>
          <p:nvPr>
            <p:ph type="title" hasCustomPrompt="1"/>
          </p:nvPr>
        </p:nvSpPr>
        <p:spPr>
          <a:xfrm>
            <a:off x="360000" y="2016000"/>
            <a:ext cx="7560012" cy="1620000"/>
          </a:xfrm>
        </p:spPr>
        <p:txBody>
          <a:bodyPr anchor="t" anchorCtr="0"/>
          <a:lstStyle>
            <a:lvl1pPr algn="l">
              <a:lnSpc>
                <a:spcPct val="90000"/>
              </a:lnSpc>
              <a:defRPr sz="3200"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Slide Number Placeholder 3">
            <a:extLst>
              <a:ext uri="{FF2B5EF4-FFF2-40B4-BE49-F238E27FC236}">
                <a16:creationId xmlns:a16="http://schemas.microsoft.com/office/drawing/2014/main" id="{6CBC731C-682B-904E-A9DA-F41C347451CD}"/>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pic>
        <p:nvPicPr>
          <p:cNvPr id="8" name="Picture 7">
            <a:extLst>
              <a:ext uri="{FF2B5EF4-FFF2-40B4-BE49-F238E27FC236}">
                <a16:creationId xmlns:a16="http://schemas.microsoft.com/office/drawing/2014/main" id="{2848D90A-7108-864A-B81A-ED7B0B9A7E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9484" y="6271200"/>
            <a:ext cx="477552" cy="477552"/>
          </a:xfrm>
          <a:prstGeom prst="rect">
            <a:avLst/>
          </a:prstGeom>
        </p:spPr>
      </p:pic>
      <p:sp>
        <p:nvSpPr>
          <p:cNvPr id="3" name="Footer Placeholder 2">
            <a:extLst>
              <a:ext uri="{FF2B5EF4-FFF2-40B4-BE49-F238E27FC236}">
                <a16:creationId xmlns:a16="http://schemas.microsoft.com/office/drawing/2014/main" id="{27766437-3B1E-D34E-87DA-7BD38BD60157}"/>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AA6A6355-229F-644E-8DF2-E9BF99A32036}"/>
              </a:ext>
            </a:extLst>
          </p:cNvPr>
          <p:cNvSpPr>
            <a:spLocks noGrp="1"/>
          </p:cNvSpPr>
          <p:nvPr>
            <p:ph type="dt" sz="half" idx="14"/>
          </p:nvPr>
        </p:nvSpPr>
        <p:spPr/>
        <p:txBody>
          <a:bodyPr/>
          <a:lstStyle>
            <a:lvl1pPr>
              <a:defRPr>
                <a:solidFill>
                  <a:schemeClr val="bg1"/>
                </a:solidFill>
              </a:defRPr>
            </a:lvl1pPr>
          </a:lstStyle>
          <a:p>
            <a:fld id="{04546013-5885-5549-B3FC-7917D33D8A52}" type="datetime8">
              <a:rPr lang="en-GB" smtClean="0"/>
              <a:t>20/07/2021 09:37</a:t>
            </a:fld>
            <a:endParaRPr lang="en-GB" dirty="0"/>
          </a:p>
        </p:txBody>
      </p:sp>
    </p:spTree>
    <p:extLst>
      <p:ext uri="{BB962C8B-B14F-4D97-AF65-F5344CB8AC3E}">
        <p14:creationId xmlns:p14="http://schemas.microsoft.com/office/powerpoint/2010/main" val="328459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arge text) (blu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4E845-0CA1-2443-A045-12080128E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39625" cy="6840538"/>
          </a:xfrm>
          <a:prstGeom prst="rect">
            <a:avLst/>
          </a:prstGeom>
        </p:spPr>
      </p:pic>
      <p:sp>
        <p:nvSpPr>
          <p:cNvPr id="7" name="Title 1">
            <a:extLst>
              <a:ext uri="{FF2B5EF4-FFF2-40B4-BE49-F238E27FC236}">
                <a16:creationId xmlns:a16="http://schemas.microsoft.com/office/drawing/2014/main" id="{3B9A7C5A-A4E5-084B-874F-1EBE27C1A2C6}"/>
              </a:ext>
            </a:extLst>
          </p:cNvPr>
          <p:cNvSpPr>
            <a:spLocks noGrp="1"/>
          </p:cNvSpPr>
          <p:nvPr>
            <p:ph type="title" hasCustomPrompt="1"/>
          </p:nvPr>
        </p:nvSpPr>
        <p:spPr>
          <a:xfrm>
            <a:off x="360000" y="2016000"/>
            <a:ext cx="7560012" cy="1620000"/>
          </a:xfrm>
        </p:spPr>
        <p:txBody>
          <a:bodyPr anchor="t" anchorCtr="0"/>
          <a:lstStyle>
            <a:lvl1pPr algn="l">
              <a:lnSpc>
                <a:spcPct val="90000"/>
              </a:lnSpc>
              <a:defRPr sz="3200"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a16="http://schemas.microsoft.com/office/drawing/2014/main" id="{35AEA2BA-177C-E64B-9837-AABF6BC3D7B1}"/>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pic>
        <p:nvPicPr>
          <p:cNvPr id="8" name="Picture 7">
            <a:extLst>
              <a:ext uri="{FF2B5EF4-FFF2-40B4-BE49-F238E27FC236}">
                <a16:creationId xmlns:a16="http://schemas.microsoft.com/office/drawing/2014/main" id="{969AB210-B4BE-3745-A764-C8A3F4B799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9484" y="6271200"/>
            <a:ext cx="477552" cy="477552"/>
          </a:xfrm>
          <a:prstGeom prst="rect">
            <a:avLst/>
          </a:prstGeom>
        </p:spPr>
      </p:pic>
      <p:sp>
        <p:nvSpPr>
          <p:cNvPr id="2" name="Footer Placeholder 1">
            <a:extLst>
              <a:ext uri="{FF2B5EF4-FFF2-40B4-BE49-F238E27FC236}">
                <a16:creationId xmlns:a16="http://schemas.microsoft.com/office/drawing/2014/main" id="{CD78FAEE-F4E9-0142-8675-03E847BB064B}"/>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55D1C34E-E31F-A342-A8F8-B80FAE2399DE}"/>
              </a:ext>
            </a:extLst>
          </p:cNvPr>
          <p:cNvSpPr>
            <a:spLocks noGrp="1"/>
          </p:cNvSpPr>
          <p:nvPr>
            <p:ph type="dt" sz="half" idx="14"/>
          </p:nvPr>
        </p:nvSpPr>
        <p:spPr/>
        <p:txBody>
          <a:bodyPr/>
          <a:lstStyle>
            <a:lvl1pPr>
              <a:defRPr>
                <a:solidFill>
                  <a:schemeClr val="bg1"/>
                </a:solidFill>
              </a:defRPr>
            </a:lvl1pPr>
          </a:lstStyle>
          <a:p>
            <a:fld id="{1D549B9A-C2C2-5E44-B7A4-0454029ABE34}" type="datetime8">
              <a:rPr lang="en-GB" smtClean="0"/>
              <a:t>20/07/2021 09:37</a:t>
            </a:fld>
            <a:endParaRPr lang="en-GB" dirty="0"/>
          </a:p>
        </p:txBody>
      </p:sp>
    </p:spTree>
    <p:extLst>
      <p:ext uri="{BB962C8B-B14F-4D97-AF65-F5344CB8AC3E}">
        <p14:creationId xmlns:p14="http://schemas.microsoft.com/office/powerpoint/2010/main" val="363524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44951-02CE-404B-AF0F-AF015BE21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39624" cy="6840538"/>
          </a:xfrm>
          <a:prstGeom prst="rect">
            <a:avLst/>
          </a:prstGeom>
        </p:spPr>
      </p:pic>
      <p:sp>
        <p:nvSpPr>
          <p:cNvPr id="2" name="Title 1"/>
          <p:cNvSpPr>
            <a:spLocks noGrp="1"/>
          </p:cNvSpPr>
          <p:nvPr>
            <p:ph type="title" hasCustomPrompt="1"/>
          </p:nvPr>
        </p:nvSpPr>
        <p:spPr>
          <a:xfrm>
            <a:off x="358775" y="2016000"/>
            <a:ext cx="6480000" cy="324000"/>
          </a:xfrm>
        </p:spPr>
        <p:txBody>
          <a:bodyPr anchor="t" anchorCtr="0"/>
          <a:lstStyle>
            <a:lvl1pPr algn="l">
              <a:lnSpc>
                <a:spcPct val="100000"/>
              </a:lnSpc>
              <a:defRPr sz="2400"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Text Placeholder 8"/>
          <p:cNvSpPr>
            <a:spLocks noGrp="1"/>
          </p:cNvSpPr>
          <p:nvPr>
            <p:ph type="body" sz="quarter" idx="13"/>
          </p:nvPr>
        </p:nvSpPr>
        <p:spPr>
          <a:xfrm>
            <a:off x="358775" y="2376000"/>
            <a:ext cx="6480000" cy="1620000"/>
          </a:xfrm>
        </p:spPr>
        <p:txBody>
          <a:bodyPr/>
          <a:lstStyle>
            <a:lvl1pPr>
              <a:lnSpc>
                <a:spcPct val="100000"/>
              </a:lnSpc>
              <a:defRPr sz="2400" b="0">
                <a:solidFill>
                  <a:schemeClr val="bg1"/>
                </a:solidFill>
                <a:latin typeface="Century Gothic" panose="020B0502020202020204" pitchFamily="34" charset="0"/>
              </a:defRPr>
            </a:lvl1pPr>
          </a:lstStyle>
          <a:p>
            <a:pPr lvl="0"/>
            <a:r>
              <a:rPr lang="en-US"/>
              <a:t>Click to edit Master text styles</a:t>
            </a:r>
          </a:p>
        </p:txBody>
      </p:sp>
      <p:sp>
        <p:nvSpPr>
          <p:cNvPr id="10" name="Slide Number Placeholder 3">
            <a:extLst>
              <a:ext uri="{FF2B5EF4-FFF2-40B4-BE49-F238E27FC236}">
                <a16:creationId xmlns:a16="http://schemas.microsoft.com/office/drawing/2014/main" id="{D8447239-4152-6A49-BAF1-40CFBC712E4F}"/>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pic>
        <p:nvPicPr>
          <p:cNvPr id="12" name="Picture 11">
            <a:extLst>
              <a:ext uri="{FF2B5EF4-FFF2-40B4-BE49-F238E27FC236}">
                <a16:creationId xmlns:a16="http://schemas.microsoft.com/office/drawing/2014/main" id="{AF3FB640-48C0-FC43-83C8-425617B372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9484" y="6271200"/>
            <a:ext cx="477552" cy="477552"/>
          </a:xfrm>
          <a:prstGeom prst="rect">
            <a:avLst/>
          </a:prstGeom>
        </p:spPr>
      </p:pic>
      <p:sp>
        <p:nvSpPr>
          <p:cNvPr id="3" name="Footer Placeholder 2">
            <a:extLst>
              <a:ext uri="{FF2B5EF4-FFF2-40B4-BE49-F238E27FC236}">
                <a16:creationId xmlns:a16="http://schemas.microsoft.com/office/drawing/2014/main" id="{6BD50BBC-5E59-3442-9F27-0265C1780DE3}"/>
              </a:ext>
            </a:extLst>
          </p:cNvPr>
          <p:cNvSpPr>
            <a:spLocks noGrp="1"/>
          </p:cNvSpPr>
          <p:nvPr>
            <p:ph type="ftr" sz="quarter" idx="14"/>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B4DDA4A6-E8B3-2E4C-8A28-6591D11A82C4}"/>
              </a:ext>
            </a:extLst>
          </p:cNvPr>
          <p:cNvSpPr>
            <a:spLocks noGrp="1"/>
          </p:cNvSpPr>
          <p:nvPr>
            <p:ph type="dt" sz="half" idx="15"/>
          </p:nvPr>
        </p:nvSpPr>
        <p:spPr/>
        <p:txBody>
          <a:bodyPr/>
          <a:lstStyle>
            <a:lvl1pPr>
              <a:defRPr>
                <a:solidFill>
                  <a:schemeClr val="bg1"/>
                </a:solidFill>
              </a:defRPr>
            </a:lvl1pPr>
          </a:lstStyle>
          <a:p>
            <a:fld id="{879B515E-C7B9-B649-80AD-C85073D465B7}" type="datetime8">
              <a:rPr lang="en-GB" smtClean="0"/>
              <a:t>20/07/2021 09:37</a:t>
            </a:fld>
            <a:endParaRPr lang="en-GB" dirty="0"/>
          </a:p>
        </p:txBody>
      </p:sp>
    </p:spTree>
    <p:extLst>
      <p:ext uri="{BB962C8B-B14F-4D97-AF65-F5344CB8AC3E}">
        <p14:creationId xmlns:p14="http://schemas.microsoft.com/office/powerpoint/2010/main" val="232211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08DFE-CFFC-0B49-81C8-88E92473B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39624" cy="6840538"/>
          </a:xfrm>
          <a:prstGeom prst="rect">
            <a:avLst/>
          </a:prstGeom>
        </p:spPr>
      </p:pic>
      <p:sp>
        <p:nvSpPr>
          <p:cNvPr id="2" name="Title 1"/>
          <p:cNvSpPr>
            <a:spLocks noGrp="1"/>
          </p:cNvSpPr>
          <p:nvPr>
            <p:ph type="title" hasCustomPrompt="1"/>
          </p:nvPr>
        </p:nvSpPr>
        <p:spPr>
          <a:xfrm>
            <a:off x="358775" y="2016000"/>
            <a:ext cx="11520000" cy="2700000"/>
          </a:xfrm>
        </p:spPr>
        <p:txBody>
          <a:bodyPr anchor="ctr" anchorCtr="0"/>
          <a:lstStyle>
            <a:lvl1pPr algn="ctr">
              <a:lnSpc>
                <a:spcPct val="90000"/>
              </a:lnSpc>
              <a:defRPr sz="3200"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pic>
        <p:nvPicPr>
          <p:cNvPr id="5" name="Picture 4">
            <a:extLst>
              <a:ext uri="{FF2B5EF4-FFF2-40B4-BE49-F238E27FC236}">
                <a16:creationId xmlns:a16="http://schemas.microsoft.com/office/drawing/2014/main" id="{20DB4D85-0A02-8543-9160-78A1DEC9DB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09484" y="6271200"/>
            <a:ext cx="477552" cy="477552"/>
          </a:xfrm>
          <a:prstGeom prst="rect">
            <a:avLst/>
          </a:prstGeom>
        </p:spPr>
      </p:pic>
      <p:sp>
        <p:nvSpPr>
          <p:cNvPr id="3" name="Date Placeholder 2">
            <a:extLst>
              <a:ext uri="{FF2B5EF4-FFF2-40B4-BE49-F238E27FC236}">
                <a16:creationId xmlns:a16="http://schemas.microsoft.com/office/drawing/2014/main" id="{39934659-489A-114F-A446-886EB5E3B670}"/>
              </a:ext>
            </a:extLst>
          </p:cNvPr>
          <p:cNvSpPr>
            <a:spLocks noGrp="1"/>
          </p:cNvSpPr>
          <p:nvPr>
            <p:ph type="dt" sz="half" idx="10"/>
          </p:nvPr>
        </p:nvSpPr>
        <p:spPr/>
        <p:txBody>
          <a:bodyPr/>
          <a:lstStyle>
            <a:lvl1pPr>
              <a:defRPr>
                <a:solidFill>
                  <a:schemeClr val="bg1"/>
                </a:solidFill>
              </a:defRPr>
            </a:lvl1pPr>
          </a:lstStyle>
          <a:p>
            <a:fld id="{52506F30-EEB5-3748-B36E-E63A94E9E8C8}" type="datetime8">
              <a:rPr lang="en-GB" smtClean="0"/>
              <a:t>20/07/2021 09:37</a:t>
            </a:fld>
            <a:endParaRPr lang="en-GB" dirty="0"/>
          </a:p>
        </p:txBody>
      </p:sp>
      <p:sp>
        <p:nvSpPr>
          <p:cNvPr id="8" name="Slide Number Placeholder 3">
            <a:extLst>
              <a:ext uri="{FF2B5EF4-FFF2-40B4-BE49-F238E27FC236}">
                <a16:creationId xmlns:a16="http://schemas.microsoft.com/office/drawing/2014/main" id="{8561822B-4A7D-5843-9315-1B2402B04439}"/>
              </a:ext>
            </a:extLst>
          </p:cNvPr>
          <p:cNvSpPr>
            <a:spLocks noGrp="1"/>
          </p:cNvSpPr>
          <p:nvPr>
            <p:ph type="sldNum" sz="quarter" idx="12"/>
          </p:nvPr>
        </p:nvSpPr>
        <p:spPr>
          <a:xfrm>
            <a:off x="360000" y="6318000"/>
            <a:ext cx="360000"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a:p>
        </p:txBody>
      </p:sp>
    </p:spTree>
    <p:extLst>
      <p:ext uri="{BB962C8B-B14F-4D97-AF65-F5344CB8AC3E}">
        <p14:creationId xmlns:p14="http://schemas.microsoft.com/office/powerpoint/2010/main" val="112559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3">
            <a:extLst>
              <a:ext uri="{FF2B5EF4-FFF2-40B4-BE49-F238E27FC236}">
                <a16:creationId xmlns:a16="http://schemas.microsoft.com/office/drawing/2014/main" id="{1E79229F-E4F2-2C46-A797-0DA293D70896}"/>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TextBox 3">
            <a:extLst>
              <a:ext uri="{FF2B5EF4-FFF2-40B4-BE49-F238E27FC236}">
                <a16:creationId xmlns:a16="http://schemas.microsoft.com/office/drawing/2014/main" id="{C4F1F03D-C4F0-AF4D-AFFF-609C4FF4D6D3}"/>
              </a:ext>
            </a:extLst>
          </p:cNvPr>
          <p:cNvSpPr txBox="1"/>
          <p:nvPr userDrawn="1"/>
        </p:nvSpPr>
        <p:spPr>
          <a:xfrm>
            <a:off x="11613823" y="6485641"/>
            <a:ext cx="0" cy="0"/>
          </a:xfrm>
          <a:prstGeom prst="rect">
            <a:avLst/>
          </a:prstGeom>
          <a:noFill/>
        </p:spPr>
        <p:txBody>
          <a:bodyPr wrap="none" lIns="0" tIns="0" rIns="0" bIns="0" rtlCol="0">
            <a:noAutofit/>
          </a:bodyPr>
          <a:lstStyle/>
          <a:p>
            <a:endParaRPr lang="en-US" sz="1500" dirty="0" err="1"/>
          </a:p>
        </p:txBody>
      </p:sp>
      <p:sp>
        <p:nvSpPr>
          <p:cNvPr id="5" name="Footer Placeholder 4">
            <a:extLst>
              <a:ext uri="{FF2B5EF4-FFF2-40B4-BE49-F238E27FC236}">
                <a16:creationId xmlns:a16="http://schemas.microsoft.com/office/drawing/2014/main" id="{22F7D163-90BB-984D-8414-8F6CC3676125}"/>
              </a:ext>
            </a:extLst>
          </p:cNvPr>
          <p:cNvSpPr>
            <a:spLocks noGrp="1"/>
          </p:cNvSpPr>
          <p:nvPr>
            <p:ph type="ftr" sz="quarter" idx="13"/>
          </p:nvPr>
        </p:nvSpPr>
        <p:spPr/>
        <p:txBody>
          <a:bodyPr/>
          <a:lstStyle/>
          <a:p>
            <a:r>
              <a:rPr lang="en-GB" dirty="0"/>
              <a:t>Security classification. Published version. Owner's name.</a:t>
            </a:r>
          </a:p>
        </p:txBody>
      </p:sp>
      <p:sp>
        <p:nvSpPr>
          <p:cNvPr id="6" name="Title 5">
            <a:extLst>
              <a:ext uri="{FF2B5EF4-FFF2-40B4-BE49-F238E27FC236}">
                <a16:creationId xmlns:a16="http://schemas.microsoft.com/office/drawing/2014/main" id="{6B1B4166-45F0-DA42-B193-E60E5144CA12}"/>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AF42AB2C-E8B8-4B42-AD9C-2D3F18E9744E}"/>
              </a:ext>
            </a:extLst>
          </p:cNvPr>
          <p:cNvSpPr>
            <a:spLocks noGrp="1"/>
          </p:cNvSpPr>
          <p:nvPr>
            <p:ph type="dt" sz="half" idx="14"/>
          </p:nvPr>
        </p:nvSpPr>
        <p:spPr/>
        <p:txBody>
          <a:bodyPr/>
          <a:lstStyle/>
          <a:p>
            <a:fld id="{D2066C9A-3A41-1B44-93FE-861B8A9F5FAF}" type="datetime8">
              <a:rPr lang="en-GB" smtClean="0"/>
              <a:t>20/07/2021 09:37</a:t>
            </a:fld>
            <a:endParaRPr lang="en-GB"/>
          </a:p>
        </p:txBody>
      </p:sp>
    </p:spTree>
    <p:extLst>
      <p:ext uri="{BB962C8B-B14F-4D97-AF65-F5344CB8AC3E}">
        <p14:creationId xmlns:p14="http://schemas.microsoft.com/office/powerpoint/2010/main" val="89838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narrow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2012950"/>
            <a:ext cx="468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220000" y="2012950"/>
            <a:ext cx="4680000" cy="3600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3">
            <a:extLst>
              <a:ext uri="{FF2B5EF4-FFF2-40B4-BE49-F238E27FC236}">
                <a16:creationId xmlns:a16="http://schemas.microsoft.com/office/drawing/2014/main" id="{DE6BEA8B-4829-A743-B35D-07BAABCEB9DB}"/>
              </a:ext>
            </a:extLst>
          </p:cNvPr>
          <p:cNvSpPr>
            <a:spLocks noGrp="1"/>
          </p:cNvSpPr>
          <p:nvPr>
            <p:ph type="sldNum" sz="quarter" idx="12"/>
          </p:nvPr>
        </p:nvSpPr>
        <p:spPr>
          <a:xfrm>
            <a:off x="360000" y="6318000"/>
            <a:ext cx="360000"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a:p>
        </p:txBody>
      </p:sp>
      <p:sp>
        <p:nvSpPr>
          <p:cNvPr id="5" name="Footer Placeholder 4">
            <a:extLst>
              <a:ext uri="{FF2B5EF4-FFF2-40B4-BE49-F238E27FC236}">
                <a16:creationId xmlns:a16="http://schemas.microsoft.com/office/drawing/2014/main" id="{EA915E6A-12FB-A34C-A8CB-3CFDAF3C1DB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ACD79FD8-7803-2D4C-886D-C75EF739025B}"/>
              </a:ext>
            </a:extLst>
          </p:cNvPr>
          <p:cNvSpPr>
            <a:spLocks noGrp="1"/>
          </p:cNvSpPr>
          <p:nvPr>
            <p:ph type="dt" sz="half" idx="14"/>
          </p:nvPr>
        </p:nvSpPr>
        <p:spPr/>
        <p:txBody>
          <a:bodyPr/>
          <a:lstStyle/>
          <a:p>
            <a:fld id="{75C0C07E-04C7-C74A-88C5-EFB7A78F13F0}" type="datetime8">
              <a:rPr lang="en-GB" smtClean="0"/>
              <a:t>20/07/2021 09:37</a:t>
            </a:fld>
            <a:endParaRPr lang="en-GB"/>
          </a:p>
        </p:txBody>
      </p:sp>
    </p:spTree>
    <p:extLst>
      <p:ext uri="{BB962C8B-B14F-4D97-AF65-F5344CB8AC3E}">
        <p14:creationId xmlns:p14="http://schemas.microsoft.com/office/powerpoint/2010/main" val="327160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828000"/>
            <a:ext cx="4680000" cy="79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60000" y="2016000"/>
            <a:ext cx="4680000" cy="3600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3671540" y="6318000"/>
            <a:ext cx="7056384" cy="262800"/>
          </a:xfrm>
          <a:prstGeom prst="rect">
            <a:avLst/>
          </a:prstGeom>
        </p:spPr>
        <p:txBody>
          <a:bodyPr vert="horz" lIns="0" tIns="0" rIns="0" bIns="0" rtlCol="0" anchor="b" anchorCtr="0">
            <a:noAutofit/>
          </a:bodyPr>
          <a:lstStyle>
            <a:lvl1pPr algn="r">
              <a:defRPr sz="1000" b="1">
                <a:solidFill>
                  <a:schemeClr val="accent1"/>
                </a:solidFill>
              </a:defRPr>
            </a:lvl1pPr>
          </a:lstStyle>
          <a:p>
            <a:r>
              <a:rPr lang="en-GB" dirty="0"/>
              <a:t>Security classification. Published version. Owner's name.</a:t>
            </a:r>
          </a:p>
        </p:txBody>
      </p:sp>
      <p:sp>
        <p:nvSpPr>
          <p:cNvPr id="6" name="Slide Number Placeholder 5"/>
          <p:cNvSpPr>
            <a:spLocks noGrp="1"/>
          </p:cNvSpPr>
          <p:nvPr>
            <p:ph type="sldNum" sz="quarter" idx="4"/>
          </p:nvPr>
        </p:nvSpPr>
        <p:spPr>
          <a:xfrm>
            <a:off x="360000" y="6318000"/>
            <a:ext cx="360000" cy="262800"/>
          </a:xfrm>
          <a:prstGeom prst="rect">
            <a:avLst/>
          </a:prstGeom>
        </p:spPr>
        <p:txBody>
          <a:bodyPr vert="horz" lIns="0" tIns="0" rIns="0" bIns="0" rtlCol="0" anchor="b" anchorCtr="0">
            <a:noAutofit/>
          </a:bodyPr>
          <a:lstStyle>
            <a:lvl1pPr algn="ctr">
              <a:defRPr sz="1000" b="0" i="0">
                <a:solidFill>
                  <a:schemeClr val="accent1"/>
                </a:solidFill>
                <a:latin typeface="BT Font" panose="020B0506020204020204" pitchFamily="34" charset="77"/>
              </a:defRPr>
            </a:lvl1pPr>
          </a:lstStyle>
          <a:p>
            <a:pPr algn="l"/>
            <a:fld id="{0B868178-02AE-42FC-958D-6B8F13B60175}" type="slidenum">
              <a:rPr lang="en-GB" smtClean="0"/>
              <a:pPr algn="l"/>
              <a:t>‹#›</a:t>
            </a:fld>
            <a:endParaRPr lang="en-GB" dirty="0"/>
          </a:p>
        </p:txBody>
      </p:sp>
      <p:pic>
        <p:nvPicPr>
          <p:cNvPr id="10" name="Picture 9">
            <a:extLst>
              <a:ext uri="{FF2B5EF4-FFF2-40B4-BE49-F238E27FC236}">
                <a16:creationId xmlns:a16="http://schemas.microsoft.com/office/drawing/2014/main" id="{3AE9E1D1-80B4-4737-A902-4D72D8F4317B}"/>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409484" y="6271200"/>
            <a:ext cx="477552" cy="477552"/>
          </a:xfrm>
          <a:prstGeom prst="rect">
            <a:avLst/>
          </a:prstGeom>
        </p:spPr>
      </p:pic>
      <p:sp>
        <p:nvSpPr>
          <p:cNvPr id="12"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1511300" y="6318001"/>
            <a:ext cx="1868364" cy="262800"/>
          </a:xfrm>
          <a:prstGeom prst="rect">
            <a:avLst/>
          </a:prstGeom>
        </p:spPr>
        <p:txBody>
          <a:bodyPr vert="horz" lIns="0" tIns="0" rIns="0" bIns="0" rtlCol="0" anchor="b" anchorCtr="0">
            <a:noAutofit/>
          </a:bodyPr>
          <a:lstStyle>
            <a:lvl1pPr>
              <a:defRPr lang="en-GB" sz="1000" b="0" i="0" smtClean="0">
                <a:solidFill>
                  <a:schemeClr val="accent1"/>
                </a:solidFill>
                <a:latin typeface="BT Font" panose="020B0506020204020204" pitchFamily="34" charset="77"/>
              </a:defRPr>
            </a:lvl1pPr>
          </a:lstStyle>
          <a:p>
            <a:fld id="{90D222F1-69A6-5842-A2FE-BAB8412F77EB}" type="datetime8">
              <a:rPr lang="en-GB" smtClean="0"/>
              <a:t>20/07/2021 09:37</a:t>
            </a:fld>
            <a:endParaRPr lang="en-GB"/>
          </a:p>
        </p:txBody>
      </p:sp>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4" r:id="rId3"/>
    <p:sldLayoutId id="2147483651" r:id="rId4"/>
    <p:sldLayoutId id="2147483695" r:id="rId5"/>
    <p:sldLayoutId id="2147483668" r:id="rId6"/>
    <p:sldLayoutId id="2147483674" r:id="rId7"/>
    <p:sldLayoutId id="2147483650" r:id="rId8"/>
    <p:sldLayoutId id="2147483693" r:id="rId9"/>
    <p:sldLayoutId id="2147483652" r:id="rId10"/>
    <p:sldLayoutId id="2147483678" r:id="rId11"/>
    <p:sldLayoutId id="2147483687" r:id="rId12"/>
    <p:sldLayoutId id="2147483679" r:id="rId13"/>
    <p:sldLayoutId id="2147483690" r:id="rId14"/>
    <p:sldLayoutId id="2147483680" r:id="rId15"/>
    <p:sldLayoutId id="2147483681" r:id="rId16"/>
    <p:sldLayoutId id="2147483689" r:id="rId17"/>
    <p:sldLayoutId id="2147483683" r:id="rId18"/>
    <p:sldLayoutId id="2147483691" r:id="rId19"/>
    <p:sldLayoutId id="2147483692" r:id="rId20"/>
    <p:sldLayoutId id="2147483654" r:id="rId21"/>
    <p:sldLayoutId id="2147483655" r:id="rId22"/>
    <p:sldLayoutId id="2147483660" r:id="rId23"/>
  </p:sldLayoutIdLst>
  <p:hf hdr="0"/>
  <p:txStyles>
    <p:titleStyle>
      <a:lvl1pPr algn="l" defTabSz="912114" rtl="0" eaLnBrk="1" latinLnBrk="0" hangingPunct="1">
        <a:spcBef>
          <a:spcPct val="0"/>
        </a:spcBef>
        <a:buNone/>
        <a:defRPr sz="2600" b="1" kern="1200">
          <a:solidFill>
            <a:schemeClr val="accent1"/>
          </a:solidFill>
          <a:latin typeface="Century Gothic" panose="020B0502020202020204" pitchFamily="34" charset="0"/>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0" i="0" kern="1200">
          <a:solidFill>
            <a:schemeClr val="tx1"/>
          </a:solidFill>
          <a:latin typeface="Century Gothic" panose="020B0502020202020204" pitchFamily="34" charset="0"/>
          <a:ea typeface="+mn-ea"/>
          <a:cs typeface="+mn-cs"/>
        </a:defRPr>
      </a:lvl1pPr>
      <a:lvl2pPr marL="0" indent="0" algn="l" defTabSz="912114" rtl="0" eaLnBrk="1" latinLnBrk="0" hangingPunct="1">
        <a:lnSpc>
          <a:spcPct val="110000"/>
        </a:lnSpc>
        <a:spcBef>
          <a:spcPts val="0"/>
        </a:spcBef>
        <a:spcAft>
          <a:spcPts val="1950"/>
        </a:spcAft>
        <a:buFont typeface="Arial" panose="020B0604020202020204" pitchFamily="34" charset="0"/>
        <a:buNone/>
        <a:defRPr sz="1500" b="0" i="0" kern="1200">
          <a:solidFill>
            <a:schemeClr val="tx1"/>
          </a:solidFill>
          <a:latin typeface="Century Gothic" panose="020B0502020202020204" pitchFamily="34" charset="0"/>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b="0" i="0" kern="1200">
          <a:solidFill>
            <a:schemeClr val="tx1"/>
          </a:solidFill>
          <a:latin typeface="Century Gothic" panose="020B0502020202020204" pitchFamily="34" charset="0"/>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b="0" i="0" kern="1200">
          <a:solidFill>
            <a:schemeClr val="tx1"/>
          </a:solidFill>
          <a:latin typeface="Century Gothic" panose="020B0502020202020204" pitchFamily="34" charset="0"/>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b="0" i="0" kern="1200">
          <a:solidFill>
            <a:schemeClr val="tx1"/>
          </a:solidFill>
          <a:latin typeface="Century Gothic" panose="020B0502020202020204" pitchFamily="34" charset="0"/>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68" userDrawn="1">
          <p15:clr>
            <a:srgbClr val="F26B43"/>
          </p15:clr>
        </p15:guide>
        <p15:guide id="2" pos="226" userDrawn="1">
          <p15:clr>
            <a:srgbClr val="F26B43"/>
          </p15:clr>
        </p15:guide>
        <p15:guide id="3" pos="7484" userDrawn="1">
          <p15:clr>
            <a:srgbClr val="F26B43"/>
          </p15:clr>
        </p15:guide>
        <p15:guide id="4" orient="horz" pos="5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17.jpe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jpe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jpeg"/><Relationship Id="rId12" Type="http://schemas.openxmlformats.org/officeDocument/2006/relationships/image" Target="../media/image32.png"/><Relationship Id="rId17" Type="http://schemas.openxmlformats.org/officeDocument/2006/relationships/image" Target="../media/image37.jpeg"/><Relationship Id="rId25" Type="http://schemas.openxmlformats.org/officeDocument/2006/relationships/image" Target="../media/image14.png"/><Relationship Id="rId2" Type="http://schemas.openxmlformats.org/officeDocument/2006/relationships/notesSlide" Target="../notesSlides/notesSlide6.xml"/><Relationship Id="rId16" Type="http://schemas.openxmlformats.org/officeDocument/2006/relationships/image" Target="../media/image36.jpeg"/><Relationship Id="rId20" Type="http://schemas.openxmlformats.org/officeDocument/2006/relationships/image" Target="../media/image40.png"/><Relationship Id="rId1" Type="http://schemas.openxmlformats.org/officeDocument/2006/relationships/slideLayout" Target="../slideLayouts/slideLayout22.xml"/><Relationship Id="rId6" Type="http://schemas.openxmlformats.org/officeDocument/2006/relationships/image" Target="../media/image26.png"/><Relationship Id="rId11" Type="http://schemas.openxmlformats.org/officeDocument/2006/relationships/image" Target="../media/image31.jpe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jpe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jpeg"/></Relationships>
</file>

<file path=ppt/slides/_rels/slide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jpe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59.jpeg"/><Relationship Id="rId2" Type="http://schemas.openxmlformats.org/officeDocument/2006/relationships/image" Target="../media/image54.png"/><Relationship Id="rId1" Type="http://schemas.openxmlformats.org/officeDocument/2006/relationships/slideLayout" Target="../slideLayouts/slideLayout22.xml"/><Relationship Id="rId6" Type="http://schemas.openxmlformats.org/officeDocument/2006/relationships/image" Target="../media/image56.png"/><Relationship Id="rId11" Type="http://schemas.microsoft.com/office/2007/relationships/hdphoto" Target="../media/hdphoto5.wdp"/><Relationship Id="rId5" Type="http://schemas.microsoft.com/office/2007/relationships/hdphoto" Target="../media/hdphoto2.wdp"/><Relationship Id="rId15" Type="http://schemas.openxmlformats.org/officeDocument/2006/relationships/image" Target="../media/image62.jpeg"/><Relationship Id="rId10" Type="http://schemas.openxmlformats.org/officeDocument/2006/relationships/image" Target="../media/image58.png"/><Relationship Id="rId4" Type="http://schemas.openxmlformats.org/officeDocument/2006/relationships/image" Target="../media/image55.png"/><Relationship Id="rId9" Type="http://schemas.microsoft.com/office/2007/relationships/hdphoto" Target="../media/hdphoto4.wdp"/><Relationship Id="rId14"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F253-B1E4-E242-8118-44AF395E4548}"/>
              </a:ext>
            </a:extLst>
          </p:cNvPr>
          <p:cNvSpPr>
            <a:spLocks noGrp="1"/>
          </p:cNvSpPr>
          <p:nvPr>
            <p:ph type="ctrTitle"/>
          </p:nvPr>
        </p:nvSpPr>
        <p:spPr>
          <a:xfrm>
            <a:off x="360000" y="1938444"/>
            <a:ext cx="8280092" cy="1193793"/>
          </a:xfrm>
        </p:spPr>
        <p:txBody>
          <a:bodyPr/>
          <a:lstStyle/>
          <a:p>
            <a:r>
              <a:rPr lang="en-US" dirty="0"/>
              <a:t>Southeast LEP</a:t>
            </a:r>
          </a:p>
        </p:txBody>
      </p:sp>
      <p:sp>
        <p:nvSpPr>
          <p:cNvPr id="6" name="Subtitle 5">
            <a:extLst>
              <a:ext uri="{FF2B5EF4-FFF2-40B4-BE49-F238E27FC236}">
                <a16:creationId xmlns:a16="http://schemas.microsoft.com/office/drawing/2014/main" id="{4C4EAD99-332F-7247-AB8F-68068F13A910}"/>
              </a:ext>
            </a:extLst>
          </p:cNvPr>
          <p:cNvSpPr>
            <a:spLocks noGrp="1"/>
          </p:cNvSpPr>
          <p:nvPr>
            <p:ph type="subTitle" idx="1"/>
          </p:nvPr>
        </p:nvSpPr>
        <p:spPr/>
        <p:txBody>
          <a:bodyPr/>
          <a:lstStyle/>
          <a:p>
            <a:r>
              <a:rPr lang="en-US" dirty="0"/>
              <a:t>20 July 2021</a:t>
            </a:r>
          </a:p>
        </p:txBody>
      </p:sp>
    </p:spTree>
    <p:extLst>
      <p:ext uri="{BB962C8B-B14F-4D97-AF65-F5344CB8AC3E}">
        <p14:creationId xmlns:p14="http://schemas.microsoft.com/office/powerpoint/2010/main" val="137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0B70-5EB5-4C9E-B2FD-0D26131E6FE8}"/>
              </a:ext>
            </a:extLst>
          </p:cNvPr>
          <p:cNvSpPr>
            <a:spLocks noGrp="1"/>
          </p:cNvSpPr>
          <p:nvPr>
            <p:ph type="title"/>
          </p:nvPr>
        </p:nvSpPr>
        <p:spPr/>
        <p:txBody>
          <a:bodyPr/>
          <a:lstStyle/>
          <a:p>
            <a:r>
              <a:rPr lang="en-GB" dirty="0"/>
              <a:t>Today’s Agenda</a:t>
            </a:r>
          </a:p>
        </p:txBody>
      </p:sp>
      <p:sp>
        <p:nvSpPr>
          <p:cNvPr id="3" name="Slide Number Placeholder 2">
            <a:extLst>
              <a:ext uri="{FF2B5EF4-FFF2-40B4-BE49-F238E27FC236}">
                <a16:creationId xmlns:a16="http://schemas.microsoft.com/office/drawing/2014/main" id="{7C5FE707-3DD9-4665-90D4-684A8721EA88}"/>
              </a:ext>
            </a:extLst>
          </p:cNvPr>
          <p:cNvSpPr>
            <a:spLocks noGrp="1"/>
          </p:cNvSpPr>
          <p:nvPr>
            <p:ph type="sldNum" sz="quarter" idx="12"/>
          </p:nvPr>
        </p:nvSpPr>
        <p:spPr/>
        <p:txBody>
          <a:bodyPr/>
          <a:lstStyle/>
          <a:p>
            <a:fld id="{0B868178-02AE-42FC-958D-6B8F13B60175}" type="slidenum">
              <a:rPr lang="en-GB" smtClean="0"/>
              <a:pPr/>
              <a:t>2</a:t>
            </a:fld>
            <a:endParaRPr lang="en-GB"/>
          </a:p>
        </p:txBody>
      </p:sp>
      <p:sp>
        <p:nvSpPr>
          <p:cNvPr id="4" name="Footer Placeholder 3">
            <a:extLst>
              <a:ext uri="{FF2B5EF4-FFF2-40B4-BE49-F238E27FC236}">
                <a16:creationId xmlns:a16="http://schemas.microsoft.com/office/drawing/2014/main" id="{347B5F66-1461-4CD3-B6E5-D3A74311D0BF}"/>
              </a:ext>
            </a:extLst>
          </p:cNvPr>
          <p:cNvSpPr>
            <a:spLocks noGrp="1"/>
          </p:cNvSpPr>
          <p:nvPr>
            <p:ph type="ftr" sz="quarter" idx="13"/>
          </p:nvPr>
        </p:nvSpPr>
        <p:spPr/>
        <p:txBody>
          <a:bodyPr/>
          <a:lstStyle/>
          <a:p>
            <a:r>
              <a:rPr lang="en-GB"/>
              <a:t>Security classification. Published version. Owner's name.</a:t>
            </a:r>
            <a:endParaRPr lang="en-GB" dirty="0"/>
          </a:p>
        </p:txBody>
      </p:sp>
      <p:sp>
        <p:nvSpPr>
          <p:cNvPr id="5" name="Date Placeholder 4">
            <a:extLst>
              <a:ext uri="{FF2B5EF4-FFF2-40B4-BE49-F238E27FC236}">
                <a16:creationId xmlns:a16="http://schemas.microsoft.com/office/drawing/2014/main" id="{0714FECB-33D7-42E2-9F3B-53EDE6EE4399}"/>
              </a:ext>
            </a:extLst>
          </p:cNvPr>
          <p:cNvSpPr>
            <a:spLocks noGrp="1"/>
          </p:cNvSpPr>
          <p:nvPr>
            <p:ph type="dt" sz="half" idx="14"/>
          </p:nvPr>
        </p:nvSpPr>
        <p:spPr/>
        <p:txBody>
          <a:bodyPr/>
          <a:lstStyle/>
          <a:p>
            <a:fld id="{6D624208-EA8E-EF41-B3CA-D8FA738CCB46}" type="datetime8">
              <a:rPr lang="en-GB" smtClean="0"/>
              <a:t>20/07/2021 09:38</a:t>
            </a:fld>
            <a:endParaRPr lang="en-GB"/>
          </a:p>
        </p:txBody>
      </p:sp>
      <p:sp>
        <p:nvSpPr>
          <p:cNvPr id="6" name="Rectangle 5">
            <a:extLst>
              <a:ext uri="{FF2B5EF4-FFF2-40B4-BE49-F238E27FC236}">
                <a16:creationId xmlns:a16="http://schemas.microsoft.com/office/drawing/2014/main" id="{0A321573-84FB-4BA0-9FE7-B15705FC8D2A}"/>
              </a:ext>
            </a:extLst>
          </p:cNvPr>
          <p:cNvSpPr/>
          <p:nvPr/>
        </p:nvSpPr>
        <p:spPr>
          <a:xfrm>
            <a:off x="1079252" y="1620000"/>
            <a:ext cx="9001000" cy="3477875"/>
          </a:xfrm>
          <a:prstGeom prst="rect">
            <a:avLst/>
          </a:prstGeom>
        </p:spPr>
        <p:txBody>
          <a:bodyPr wrap="square">
            <a:spAutoFit/>
          </a:bodyPr>
          <a:lstStyle/>
          <a:p>
            <a:r>
              <a:rPr lang="en-GB" sz="2000" b="1" dirty="0">
                <a:ea typeface="BT Font" panose="020B0506020204020204" pitchFamily="34" charset="0"/>
                <a:cs typeface="BT Font" panose="020B0506020204020204" pitchFamily="34" charset="0"/>
              </a:rPr>
              <a:t>10:00: Introductions and welcome –</a:t>
            </a:r>
            <a:r>
              <a:rPr lang="en-GB" sz="2000" b="1" i="1" dirty="0">
                <a:ea typeface="BT Font" panose="020B0506020204020204" pitchFamily="34" charset="0"/>
                <a:cs typeface="BT Font" panose="020B0506020204020204" pitchFamily="34" charset="0"/>
              </a:rPr>
              <a:t>Jane Thomas, Sarah Dance</a:t>
            </a:r>
          </a:p>
          <a:p>
            <a:endParaRPr lang="en-GB" sz="2000" b="1" dirty="0">
              <a:ea typeface="BT Font" panose="020B0506020204020204" pitchFamily="34" charset="0"/>
              <a:cs typeface="BT Font" panose="020B0506020204020204" pitchFamily="34" charset="0"/>
            </a:endParaRPr>
          </a:p>
          <a:p>
            <a:r>
              <a:rPr lang="en-GB" sz="2000" b="1" dirty="0">
                <a:ea typeface="BT Font" panose="020B0506020204020204" pitchFamily="34" charset="0"/>
                <a:cs typeface="BT Font" panose="020B0506020204020204" pitchFamily="34" charset="0"/>
              </a:rPr>
              <a:t>10:10: Adastral Park overview and how BT innovates – </a:t>
            </a:r>
            <a:r>
              <a:rPr lang="en-GB" sz="2000" b="1" i="1" dirty="0">
                <a:ea typeface="BT Font" panose="020B0506020204020204" pitchFamily="34" charset="0"/>
                <a:cs typeface="BT Font" panose="020B0506020204020204" pitchFamily="34" charset="0"/>
              </a:rPr>
              <a:t>Mike Williams</a:t>
            </a:r>
            <a:br>
              <a:rPr lang="en-GB" sz="2000" b="1" dirty="0">
                <a:ea typeface="BT Font" panose="020B0506020204020204" pitchFamily="34" charset="0"/>
                <a:cs typeface="BT Font" panose="020B0506020204020204" pitchFamily="34" charset="0"/>
              </a:rPr>
            </a:br>
            <a:endParaRPr lang="en-GB" sz="2000" b="1" dirty="0">
              <a:ea typeface="BT Font" panose="020B0506020204020204" pitchFamily="34" charset="0"/>
              <a:cs typeface="BT Font" panose="020B0506020204020204" pitchFamily="34" charset="0"/>
            </a:endParaRPr>
          </a:p>
          <a:p>
            <a:r>
              <a:rPr lang="en-GB" sz="2000" b="1" dirty="0">
                <a:ea typeface="BT Font" panose="020B0506020204020204" pitchFamily="34" charset="0"/>
                <a:cs typeface="BT Font" panose="020B0506020204020204" pitchFamily="34" charset="0"/>
              </a:rPr>
              <a:t>10:25: Internet of Things (IoT) Futures – </a:t>
            </a:r>
            <a:r>
              <a:rPr lang="en-GB" sz="2000" b="1" i="1" dirty="0">
                <a:ea typeface="BT Font" panose="020B0506020204020204" pitchFamily="34" charset="0"/>
                <a:cs typeface="BT Font" panose="020B0506020204020204" pitchFamily="34" charset="0"/>
              </a:rPr>
              <a:t>Simon Beddus</a:t>
            </a:r>
            <a:br>
              <a:rPr lang="en-GB" sz="2000" b="1" dirty="0">
                <a:ea typeface="BT Font" panose="020B0506020204020204" pitchFamily="34" charset="0"/>
                <a:cs typeface="BT Font" panose="020B0506020204020204" pitchFamily="34" charset="0"/>
              </a:rPr>
            </a:br>
            <a:endParaRPr lang="en-GB" sz="2000" b="1" dirty="0">
              <a:ea typeface="BT Font" panose="020B0506020204020204" pitchFamily="34" charset="0"/>
              <a:cs typeface="BT Font" panose="020B0506020204020204" pitchFamily="34" charset="0"/>
            </a:endParaRPr>
          </a:p>
          <a:p>
            <a:r>
              <a:rPr lang="en-GB" sz="2000" b="1" dirty="0">
                <a:ea typeface="BT Font" panose="020B0506020204020204" pitchFamily="34" charset="0"/>
                <a:cs typeface="BT Font" panose="020B0506020204020204" pitchFamily="34" charset="0"/>
              </a:rPr>
              <a:t>11:05: Showcase – </a:t>
            </a:r>
            <a:r>
              <a:rPr lang="en-GB" sz="2000" b="1" i="1" dirty="0">
                <a:ea typeface="BT Font" panose="020B0506020204020204" pitchFamily="34" charset="0"/>
                <a:cs typeface="BT Font" panose="020B0506020204020204" pitchFamily="34" charset="0"/>
              </a:rPr>
              <a:t>Shane Allum</a:t>
            </a:r>
            <a:br>
              <a:rPr lang="en-GB" sz="2000" b="1" dirty="0">
                <a:ea typeface="BT Font" panose="020B0506020204020204" pitchFamily="34" charset="0"/>
                <a:cs typeface="BT Font" panose="020B0506020204020204" pitchFamily="34" charset="0"/>
              </a:rPr>
            </a:br>
            <a:endParaRPr lang="en-GB" sz="2000" b="1" dirty="0">
              <a:ea typeface="BT Font" panose="020B0506020204020204" pitchFamily="34" charset="0"/>
              <a:cs typeface="BT Font" panose="020B0506020204020204" pitchFamily="34" charset="0"/>
            </a:endParaRPr>
          </a:p>
          <a:p>
            <a:r>
              <a:rPr lang="en-GB" sz="2000" b="1" dirty="0">
                <a:ea typeface="BT Font" panose="020B0506020204020204" pitchFamily="34" charset="0"/>
                <a:cs typeface="BT Font" panose="020B0506020204020204" pitchFamily="34" charset="0"/>
              </a:rPr>
              <a:t>11:45: The Digital Fabric – delivering outcomes – </a:t>
            </a:r>
            <a:r>
              <a:rPr lang="en-GB" sz="2000" b="1" i="1" dirty="0">
                <a:ea typeface="BT Font" panose="020B0506020204020204" pitchFamily="34" charset="0"/>
                <a:cs typeface="BT Font" panose="020B0506020204020204" pitchFamily="34" charset="0"/>
              </a:rPr>
              <a:t>Matt Millar</a:t>
            </a:r>
            <a:br>
              <a:rPr lang="en-GB" sz="2000" b="1" dirty="0">
                <a:ea typeface="BT Font" panose="020B0506020204020204" pitchFamily="34" charset="0"/>
                <a:cs typeface="BT Font" panose="020B0506020204020204" pitchFamily="34" charset="0"/>
              </a:rPr>
            </a:br>
            <a:endParaRPr lang="en-GB" sz="2000" b="1" dirty="0">
              <a:ea typeface="BT Font" panose="020B0506020204020204" pitchFamily="34" charset="0"/>
              <a:cs typeface="BT Font" panose="020B0506020204020204" pitchFamily="34" charset="0"/>
            </a:endParaRPr>
          </a:p>
          <a:p>
            <a:r>
              <a:rPr lang="en-GB" sz="2000" b="1" dirty="0">
                <a:ea typeface="BT Font" panose="020B0506020204020204" pitchFamily="34" charset="0"/>
                <a:cs typeface="BT Font" panose="020B0506020204020204" pitchFamily="34" charset="0"/>
              </a:rPr>
              <a:t>12:00: Wrap up and close – </a:t>
            </a:r>
            <a:r>
              <a:rPr lang="en-GB" sz="2000" b="1" i="1" dirty="0">
                <a:ea typeface="BT Font" panose="020B0506020204020204" pitchFamily="34" charset="0"/>
                <a:cs typeface="BT Font" panose="020B0506020204020204" pitchFamily="34" charset="0"/>
              </a:rPr>
              <a:t>Jane Thomas, Sarah Dance</a:t>
            </a:r>
            <a:endParaRPr lang="en-GB" b="1" dirty="0"/>
          </a:p>
        </p:txBody>
      </p:sp>
    </p:spTree>
    <p:extLst>
      <p:ext uri="{BB962C8B-B14F-4D97-AF65-F5344CB8AC3E}">
        <p14:creationId xmlns:p14="http://schemas.microsoft.com/office/powerpoint/2010/main" val="129036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3308" y="78224"/>
            <a:ext cx="10992415" cy="1140090"/>
          </a:xfrm>
        </p:spPr>
        <p:txBody>
          <a:bodyPr/>
          <a:lstStyle/>
          <a:p>
            <a:r>
              <a:rPr lang="en-GB" sz="4259" dirty="0"/>
              <a:t>Welcome to BT Adastral Park </a:t>
            </a:r>
            <a:br>
              <a:rPr lang="en-GB" sz="4259" dirty="0"/>
            </a:br>
            <a:r>
              <a:rPr lang="en-GB" sz="4259" dirty="0">
                <a:latin typeface="+mj-lt"/>
              </a:rPr>
              <a:t>Customer Centre</a:t>
            </a:r>
          </a:p>
        </p:txBody>
      </p:sp>
      <p:pic>
        <p:nvPicPr>
          <p:cNvPr id="7" name="Picture 6">
            <a:extLst>
              <a:ext uri="{FF2B5EF4-FFF2-40B4-BE49-F238E27FC236}">
                <a16:creationId xmlns:a16="http://schemas.microsoft.com/office/drawing/2014/main" id="{1B50A0B3-71E4-426D-9653-C03E4587FF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0" y="0"/>
            <a:ext cx="1296144" cy="1296538"/>
          </a:xfrm>
          <a:prstGeom prst="rect">
            <a:avLst/>
          </a:prstGeom>
        </p:spPr>
      </p:pic>
      <p:pic>
        <p:nvPicPr>
          <p:cNvPr id="5" name="Picture 4">
            <a:extLst>
              <a:ext uri="{FF2B5EF4-FFF2-40B4-BE49-F238E27FC236}">
                <a16:creationId xmlns:a16="http://schemas.microsoft.com/office/drawing/2014/main" id="{BD7DAC09-F31D-426F-890F-53A6FFB42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3" y="1296538"/>
            <a:ext cx="12239625" cy="5589683"/>
          </a:xfrm>
          <a:prstGeom prst="rect">
            <a:avLst/>
          </a:prstGeom>
        </p:spPr>
      </p:pic>
    </p:spTree>
    <p:extLst>
      <p:ext uri="{BB962C8B-B14F-4D97-AF65-F5344CB8AC3E}">
        <p14:creationId xmlns:p14="http://schemas.microsoft.com/office/powerpoint/2010/main" val="168154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a:extLst>
              <a:ext uri="{FF2B5EF4-FFF2-40B4-BE49-F238E27FC236}">
                <a16:creationId xmlns:a16="http://schemas.microsoft.com/office/drawing/2014/main" id="{6FB7021B-5988-48D9-8CCB-63B1C4BCA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4425"/>
            <a:ext cx="12241213" cy="5759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1" name="Rectangle 3">
            <a:extLst>
              <a:ext uri="{FF2B5EF4-FFF2-40B4-BE49-F238E27FC236}">
                <a16:creationId xmlns:a16="http://schemas.microsoft.com/office/drawing/2014/main" id="{ABD772D4-D42E-4B62-8397-FDE5E08A6545}"/>
              </a:ext>
            </a:extLst>
          </p:cNvPr>
          <p:cNvSpPr>
            <a:spLocks noChangeArrowheads="1"/>
          </p:cNvSpPr>
          <p:nvPr/>
        </p:nvSpPr>
        <p:spPr bwMode="auto">
          <a:xfrm>
            <a:off x="503238" y="6351588"/>
            <a:ext cx="35718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fld id="{752CB37D-96F1-4694-961C-9CCE865941BC}" type="slidenum">
              <a:rPr kumimoji="0" lang="en-GB" altLang="en-US" sz="800" b="0" i="0" u="none" strike="noStrike" kern="1200" cap="none" spc="0" normalizeH="0" baseline="0" noProof="0">
                <a:ln>
                  <a:noFill/>
                </a:ln>
                <a:solidFill>
                  <a:srgbClr val="6400AA"/>
                </a:solidFill>
                <a:effectLst/>
                <a:uLnTx/>
                <a:uFillTx/>
                <a:latin typeface="Calibri Light" panose="020F0302020204030204" pitchFamily="34" charset="0"/>
                <a:ea typeface="Microsoft YaHei" panose="020B0503020204020204" pitchFamily="34" charset="-122"/>
                <a:cs typeface="DejaVu Sans" panose="020B0603030804020204" pitchFamily="34" charset="0"/>
              </a:rPr>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t>4</a:t>
            </a:fld>
            <a:endParaRPr kumimoji="0" lang="en-GB" altLang="en-US" sz="800" b="0" i="0" u="none" strike="noStrike" kern="1200" cap="none" spc="0" normalizeH="0" baseline="0" noProof="0">
              <a:ln>
                <a:noFill/>
              </a:ln>
              <a:solidFill>
                <a:srgbClr val="6400AA"/>
              </a:solidFill>
              <a:effectLst/>
              <a:uLnTx/>
              <a:uFillTx/>
              <a:latin typeface="Calibri Light" panose="020F0302020204030204" pitchFamily="34" charset="0"/>
              <a:ea typeface="Microsoft YaHei" panose="020B0503020204020204" pitchFamily="34" charset="-122"/>
              <a:cs typeface="DejaVu Sans" panose="020B0603030804020204" pitchFamily="34" charset="0"/>
            </a:endParaRPr>
          </a:p>
        </p:txBody>
      </p:sp>
      <p:sp>
        <p:nvSpPr>
          <p:cNvPr id="27652" name="Rectangle 4">
            <a:extLst>
              <a:ext uri="{FF2B5EF4-FFF2-40B4-BE49-F238E27FC236}">
                <a16:creationId xmlns:a16="http://schemas.microsoft.com/office/drawing/2014/main" id="{46FA6EF4-F0A4-4D6F-AD50-FE4FD56781CA}"/>
              </a:ext>
            </a:extLst>
          </p:cNvPr>
          <p:cNvSpPr>
            <a:spLocks noChangeArrowheads="1"/>
          </p:cNvSpPr>
          <p:nvPr/>
        </p:nvSpPr>
        <p:spPr bwMode="auto">
          <a:xfrm>
            <a:off x="6488113" y="1722438"/>
            <a:ext cx="5749925" cy="973137"/>
          </a:xfrm>
          <a:prstGeom prst="rect">
            <a:avLst/>
          </a:prstGeom>
          <a:solidFill>
            <a:srgbClr val="6400AA"/>
          </a:solidFill>
          <a:ln>
            <a:noFill/>
          </a:ln>
          <a:effectLst>
            <a:outerShdw dist="28080" dir="5400000" algn="ctr" rotWithShape="0">
              <a:srgbClr val="000000">
                <a:alpha val="32037"/>
              </a:srgbClr>
            </a:outerShdw>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7653" name="Rectangle 5">
            <a:extLst>
              <a:ext uri="{FF2B5EF4-FFF2-40B4-BE49-F238E27FC236}">
                <a16:creationId xmlns:a16="http://schemas.microsoft.com/office/drawing/2014/main" id="{31E484E7-F135-4C2F-863A-E25A3C6C68C3}"/>
              </a:ext>
            </a:extLst>
          </p:cNvPr>
          <p:cNvSpPr>
            <a:spLocks noChangeArrowheads="1"/>
          </p:cNvSpPr>
          <p:nvPr/>
        </p:nvSpPr>
        <p:spPr bwMode="auto">
          <a:xfrm>
            <a:off x="6488113" y="1708150"/>
            <a:ext cx="5151437"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rPr>
              <a:t>4,000</a:t>
            </a:r>
          </a:p>
        </p:txBody>
      </p:sp>
      <p:sp>
        <p:nvSpPr>
          <p:cNvPr id="27654" name="Rectangle 6">
            <a:extLst>
              <a:ext uri="{FF2B5EF4-FFF2-40B4-BE49-F238E27FC236}">
                <a16:creationId xmlns:a16="http://schemas.microsoft.com/office/drawing/2014/main" id="{9AB57EBF-BE9B-4912-8ED5-DC29CAC4E2E5}"/>
              </a:ext>
            </a:extLst>
          </p:cNvPr>
          <p:cNvSpPr>
            <a:spLocks noChangeArrowheads="1"/>
          </p:cNvSpPr>
          <p:nvPr/>
        </p:nvSpPr>
        <p:spPr bwMode="auto">
          <a:xfrm>
            <a:off x="3175" y="1731963"/>
            <a:ext cx="5881688" cy="973137"/>
          </a:xfrm>
          <a:prstGeom prst="rect">
            <a:avLst/>
          </a:prstGeom>
          <a:solidFill>
            <a:srgbClr val="6400AA"/>
          </a:solidFill>
          <a:ln>
            <a:noFill/>
          </a:ln>
          <a:effectLst>
            <a:outerShdw dist="28080" dir="5400000" algn="ctr" rotWithShape="0">
              <a:srgbClr val="000000">
                <a:alpha val="32037"/>
              </a:srgbClr>
            </a:outerShdw>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7655" name="Rectangle 7">
            <a:extLst>
              <a:ext uri="{FF2B5EF4-FFF2-40B4-BE49-F238E27FC236}">
                <a16:creationId xmlns:a16="http://schemas.microsoft.com/office/drawing/2014/main" id="{46852453-3F7B-40E7-B2BF-A34DE6F75B1A}"/>
              </a:ext>
            </a:extLst>
          </p:cNvPr>
          <p:cNvSpPr>
            <a:spLocks noChangeArrowheads="1"/>
          </p:cNvSpPr>
          <p:nvPr/>
        </p:nvSpPr>
        <p:spPr bwMode="auto">
          <a:xfrm>
            <a:off x="744538" y="1944688"/>
            <a:ext cx="5167312"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rPr>
              <a:t>BT’s Global engineering HQ</a:t>
            </a:r>
          </a:p>
        </p:txBody>
      </p:sp>
      <p:sp>
        <p:nvSpPr>
          <p:cNvPr id="27656" name="Rectangle 8">
            <a:extLst>
              <a:ext uri="{FF2B5EF4-FFF2-40B4-BE49-F238E27FC236}">
                <a16:creationId xmlns:a16="http://schemas.microsoft.com/office/drawing/2014/main" id="{00148EE6-2D78-496D-91F6-A20785345344}"/>
              </a:ext>
            </a:extLst>
          </p:cNvPr>
          <p:cNvSpPr>
            <a:spLocks noChangeArrowheads="1"/>
          </p:cNvSpPr>
          <p:nvPr/>
        </p:nvSpPr>
        <p:spPr bwMode="auto">
          <a:xfrm>
            <a:off x="6488113" y="2927350"/>
            <a:ext cx="5753100" cy="973138"/>
          </a:xfrm>
          <a:prstGeom prst="rect">
            <a:avLst/>
          </a:prstGeom>
          <a:solidFill>
            <a:srgbClr val="6400AA"/>
          </a:solidFill>
          <a:ln>
            <a:noFill/>
          </a:ln>
          <a:effectLst>
            <a:outerShdw dist="28080" dir="5400000" algn="ctr" rotWithShape="0">
              <a:srgbClr val="000000">
                <a:alpha val="32037"/>
              </a:srgbClr>
            </a:outerShdw>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7657" name="Rectangle 9">
            <a:extLst>
              <a:ext uri="{FF2B5EF4-FFF2-40B4-BE49-F238E27FC236}">
                <a16:creationId xmlns:a16="http://schemas.microsoft.com/office/drawing/2014/main" id="{38405AA5-442A-4247-B4AB-C2E64DF91117}"/>
              </a:ext>
            </a:extLst>
          </p:cNvPr>
          <p:cNvSpPr>
            <a:spLocks noChangeArrowheads="1"/>
          </p:cNvSpPr>
          <p:nvPr/>
        </p:nvSpPr>
        <p:spPr bwMode="auto">
          <a:xfrm>
            <a:off x="6480175" y="3411538"/>
            <a:ext cx="5175250"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1600" b="0" i="0" u="none" strike="noStrike" kern="1200" cap="none" spc="0" normalizeH="0" baseline="0" noProof="0">
                <a:ln>
                  <a:noFill/>
                </a:ln>
                <a:solidFill>
                  <a:srgbClr val="E0D3EF"/>
                </a:solidFill>
                <a:effectLst/>
                <a:uLnTx/>
                <a:uFillTx/>
                <a:latin typeface="Calibri Light" panose="020F0302020204030204" pitchFamily="34" charset="0"/>
                <a:ea typeface="Microsoft YaHei" panose="020B0503020204020204" pitchFamily="34" charset="-122"/>
                <a:cs typeface="DejaVu Sans" panose="020B0603030804020204" pitchFamily="34" charset="0"/>
              </a:rPr>
              <a:t>Companies in our high tech cluster</a:t>
            </a:r>
          </a:p>
        </p:txBody>
      </p:sp>
      <p:sp>
        <p:nvSpPr>
          <p:cNvPr id="27658" name="Rectangle 10">
            <a:extLst>
              <a:ext uri="{FF2B5EF4-FFF2-40B4-BE49-F238E27FC236}">
                <a16:creationId xmlns:a16="http://schemas.microsoft.com/office/drawing/2014/main" id="{3413D4AA-F373-411F-8B0C-9B4728A5E655}"/>
              </a:ext>
            </a:extLst>
          </p:cNvPr>
          <p:cNvSpPr>
            <a:spLocks noChangeArrowheads="1"/>
          </p:cNvSpPr>
          <p:nvPr/>
        </p:nvSpPr>
        <p:spPr bwMode="auto">
          <a:xfrm>
            <a:off x="6488113" y="3067050"/>
            <a:ext cx="5151437"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rPr>
              <a:t>150+</a:t>
            </a:r>
          </a:p>
        </p:txBody>
      </p:sp>
      <p:sp>
        <p:nvSpPr>
          <p:cNvPr id="27659" name="Rectangle 11">
            <a:extLst>
              <a:ext uri="{FF2B5EF4-FFF2-40B4-BE49-F238E27FC236}">
                <a16:creationId xmlns:a16="http://schemas.microsoft.com/office/drawing/2014/main" id="{209CC8A8-6AC4-4FA5-9CA0-BC02822F290D}"/>
              </a:ext>
            </a:extLst>
          </p:cNvPr>
          <p:cNvSpPr>
            <a:spLocks noChangeArrowheads="1"/>
          </p:cNvSpPr>
          <p:nvPr/>
        </p:nvSpPr>
        <p:spPr bwMode="auto">
          <a:xfrm>
            <a:off x="3175" y="2951163"/>
            <a:ext cx="5865813" cy="973137"/>
          </a:xfrm>
          <a:prstGeom prst="rect">
            <a:avLst/>
          </a:prstGeom>
          <a:solidFill>
            <a:srgbClr val="6400AA"/>
          </a:solidFill>
          <a:ln>
            <a:noFill/>
          </a:ln>
          <a:effectLst>
            <a:outerShdw dist="28080" dir="5400000" algn="ctr" rotWithShape="0">
              <a:srgbClr val="000000">
                <a:alpha val="32037"/>
              </a:srgbClr>
            </a:outerShdw>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7660" name="Rectangle 12">
            <a:extLst>
              <a:ext uri="{FF2B5EF4-FFF2-40B4-BE49-F238E27FC236}">
                <a16:creationId xmlns:a16="http://schemas.microsoft.com/office/drawing/2014/main" id="{A3DB3EB0-E72F-48BD-ADE5-E327C134F7C8}"/>
              </a:ext>
            </a:extLst>
          </p:cNvPr>
          <p:cNvSpPr>
            <a:spLocks noChangeArrowheads="1"/>
          </p:cNvSpPr>
          <p:nvPr/>
        </p:nvSpPr>
        <p:spPr bwMode="auto">
          <a:xfrm>
            <a:off x="719138" y="3167063"/>
            <a:ext cx="5292725"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2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UK Operations Centre</a:t>
            </a:r>
          </a:p>
        </p:txBody>
      </p:sp>
      <p:sp>
        <p:nvSpPr>
          <p:cNvPr id="27661" name="Rectangle 13">
            <a:extLst>
              <a:ext uri="{FF2B5EF4-FFF2-40B4-BE49-F238E27FC236}">
                <a16:creationId xmlns:a16="http://schemas.microsoft.com/office/drawing/2014/main" id="{6520E73F-D73C-4D67-ADA7-9F05AE5DE958}"/>
              </a:ext>
            </a:extLst>
          </p:cNvPr>
          <p:cNvSpPr>
            <a:spLocks noChangeArrowheads="1"/>
          </p:cNvSpPr>
          <p:nvPr/>
        </p:nvSpPr>
        <p:spPr bwMode="auto">
          <a:xfrm>
            <a:off x="6488113" y="4127500"/>
            <a:ext cx="5753100" cy="973138"/>
          </a:xfrm>
          <a:prstGeom prst="rect">
            <a:avLst/>
          </a:prstGeom>
          <a:solidFill>
            <a:srgbClr val="6400AA"/>
          </a:solidFill>
          <a:ln>
            <a:noFill/>
          </a:ln>
          <a:effectLst>
            <a:outerShdw dist="28080" dir="5400000" algn="ctr" rotWithShape="0">
              <a:srgbClr val="000000">
                <a:alpha val="32037"/>
              </a:srgbClr>
            </a:outerShdw>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7662" name="Rectangle 14">
            <a:extLst>
              <a:ext uri="{FF2B5EF4-FFF2-40B4-BE49-F238E27FC236}">
                <a16:creationId xmlns:a16="http://schemas.microsoft.com/office/drawing/2014/main" id="{86D8B5A4-1F52-4B15-96E1-7D55E146BEA1}"/>
              </a:ext>
            </a:extLst>
          </p:cNvPr>
          <p:cNvSpPr>
            <a:spLocks noChangeArrowheads="1"/>
          </p:cNvSpPr>
          <p:nvPr/>
        </p:nvSpPr>
        <p:spPr bwMode="auto">
          <a:xfrm>
            <a:off x="6488113" y="4638675"/>
            <a:ext cx="5151437"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1600" b="0" i="0" u="none" strike="noStrike" kern="1200" cap="none" spc="0" normalizeH="0" baseline="0" noProof="0" dirty="0">
                <a:ln>
                  <a:noFill/>
                </a:ln>
                <a:solidFill>
                  <a:srgbClr val="E0D3EF"/>
                </a:solidFill>
                <a:effectLst/>
                <a:uLnTx/>
                <a:uFillTx/>
                <a:latin typeface="Calibri Light" panose="020F0302020204030204" pitchFamily="34" charset="0"/>
                <a:ea typeface="ＭＳ Ｐゴシック" panose="020B0600070205080204" pitchFamily="34" charset="-128"/>
                <a:cs typeface="+mn-cs"/>
              </a:rPr>
              <a:t>Visitors a year, including 8,000 school visitors</a:t>
            </a:r>
          </a:p>
        </p:txBody>
      </p:sp>
      <p:sp>
        <p:nvSpPr>
          <p:cNvPr id="27663" name="Rectangle 15">
            <a:extLst>
              <a:ext uri="{FF2B5EF4-FFF2-40B4-BE49-F238E27FC236}">
                <a16:creationId xmlns:a16="http://schemas.microsoft.com/office/drawing/2014/main" id="{CC4F00D5-B9F1-4DEB-B3A2-CE3194A2FDC5}"/>
              </a:ext>
            </a:extLst>
          </p:cNvPr>
          <p:cNvSpPr>
            <a:spLocks noChangeArrowheads="1"/>
          </p:cNvSpPr>
          <p:nvPr/>
        </p:nvSpPr>
        <p:spPr bwMode="auto">
          <a:xfrm>
            <a:off x="6488113" y="4257675"/>
            <a:ext cx="5151437"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2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60,000</a:t>
            </a:r>
          </a:p>
        </p:txBody>
      </p:sp>
      <p:sp>
        <p:nvSpPr>
          <p:cNvPr id="27664" name="Rectangle 16">
            <a:extLst>
              <a:ext uri="{FF2B5EF4-FFF2-40B4-BE49-F238E27FC236}">
                <a16:creationId xmlns:a16="http://schemas.microsoft.com/office/drawing/2014/main" id="{F9D93757-65E8-4E52-A765-B8C466AB4881}"/>
              </a:ext>
            </a:extLst>
          </p:cNvPr>
          <p:cNvSpPr>
            <a:spLocks noChangeArrowheads="1"/>
          </p:cNvSpPr>
          <p:nvPr/>
        </p:nvSpPr>
        <p:spPr bwMode="auto">
          <a:xfrm>
            <a:off x="3175" y="4154488"/>
            <a:ext cx="5881688" cy="973137"/>
          </a:xfrm>
          <a:prstGeom prst="rect">
            <a:avLst/>
          </a:prstGeom>
          <a:solidFill>
            <a:srgbClr val="6400AA"/>
          </a:solidFill>
          <a:ln>
            <a:noFill/>
          </a:ln>
          <a:effectLst>
            <a:outerShdw dist="28080" dir="5400000" algn="ctr" rotWithShape="0">
              <a:srgbClr val="000000">
                <a:alpha val="32037"/>
              </a:srgbClr>
            </a:outerShdw>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7665" name="Rectangle 17">
            <a:extLst>
              <a:ext uri="{FF2B5EF4-FFF2-40B4-BE49-F238E27FC236}">
                <a16:creationId xmlns:a16="http://schemas.microsoft.com/office/drawing/2014/main" id="{4A71F063-8137-4832-B9EA-1547AF161B9C}"/>
              </a:ext>
            </a:extLst>
          </p:cNvPr>
          <p:cNvSpPr>
            <a:spLocks noChangeArrowheads="1"/>
          </p:cNvSpPr>
          <p:nvPr/>
        </p:nvSpPr>
        <p:spPr bwMode="auto">
          <a:xfrm>
            <a:off x="6488113" y="5332413"/>
            <a:ext cx="5753100" cy="973137"/>
          </a:xfrm>
          <a:prstGeom prst="rect">
            <a:avLst/>
          </a:prstGeom>
          <a:solidFill>
            <a:srgbClr val="6400AA"/>
          </a:solidFill>
          <a:ln>
            <a:noFill/>
          </a:ln>
          <a:effectLst>
            <a:outerShdw dist="28080" dir="5400000" algn="ctr" rotWithShape="0">
              <a:srgbClr val="000000">
                <a:alpha val="32037"/>
              </a:srgbClr>
            </a:outerShdw>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7666" name="Rectangle 18">
            <a:extLst>
              <a:ext uri="{FF2B5EF4-FFF2-40B4-BE49-F238E27FC236}">
                <a16:creationId xmlns:a16="http://schemas.microsoft.com/office/drawing/2014/main" id="{B95A35D6-7CD6-42E3-ADCD-753556F7F7E9}"/>
              </a:ext>
            </a:extLst>
          </p:cNvPr>
          <p:cNvSpPr>
            <a:spLocks noChangeArrowheads="1"/>
          </p:cNvSpPr>
          <p:nvPr/>
        </p:nvSpPr>
        <p:spPr bwMode="auto">
          <a:xfrm>
            <a:off x="6488113" y="5751513"/>
            <a:ext cx="515937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ts val="17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1600" b="0" i="0" u="none" strike="noStrike" kern="1200" cap="none" spc="0" normalizeH="0" baseline="0" noProof="0">
                <a:ln>
                  <a:noFill/>
                </a:ln>
                <a:solidFill>
                  <a:srgbClr val="E0D3EF"/>
                </a:solidFill>
                <a:effectLst/>
                <a:uLnTx/>
                <a:uFillTx/>
                <a:latin typeface="Calibri Light" panose="020F0302020204030204" pitchFamily="34" charset="0"/>
                <a:ea typeface="ＭＳ Ｐゴシック" panose="020B0600070205080204" pitchFamily="34" charset="-128"/>
                <a:cs typeface="+mn-cs"/>
              </a:rPr>
              <a:t>VIP customers, civil servants and policy makers hosted in our customer centre </a:t>
            </a:r>
          </a:p>
        </p:txBody>
      </p:sp>
      <p:sp>
        <p:nvSpPr>
          <p:cNvPr id="27667" name="Rectangle 19">
            <a:extLst>
              <a:ext uri="{FF2B5EF4-FFF2-40B4-BE49-F238E27FC236}">
                <a16:creationId xmlns:a16="http://schemas.microsoft.com/office/drawing/2014/main" id="{265E986F-2A39-40DD-BA91-8DB24BE370EB}"/>
              </a:ext>
            </a:extLst>
          </p:cNvPr>
          <p:cNvSpPr>
            <a:spLocks noChangeArrowheads="1"/>
          </p:cNvSpPr>
          <p:nvPr/>
        </p:nvSpPr>
        <p:spPr bwMode="auto">
          <a:xfrm>
            <a:off x="6488113" y="5338763"/>
            <a:ext cx="5151437" cy="65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2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1,100 </a:t>
            </a:r>
          </a:p>
        </p:txBody>
      </p:sp>
      <p:sp>
        <p:nvSpPr>
          <p:cNvPr id="27668" name="Rectangle 20">
            <a:extLst>
              <a:ext uri="{FF2B5EF4-FFF2-40B4-BE49-F238E27FC236}">
                <a16:creationId xmlns:a16="http://schemas.microsoft.com/office/drawing/2014/main" id="{92B41AB2-4894-4CB2-AB70-684758CB9B91}"/>
              </a:ext>
            </a:extLst>
          </p:cNvPr>
          <p:cNvSpPr>
            <a:spLocks noChangeArrowheads="1"/>
          </p:cNvSpPr>
          <p:nvPr/>
        </p:nvSpPr>
        <p:spPr bwMode="auto">
          <a:xfrm>
            <a:off x="3175" y="5341938"/>
            <a:ext cx="5881688" cy="973137"/>
          </a:xfrm>
          <a:prstGeom prst="rect">
            <a:avLst/>
          </a:prstGeom>
          <a:solidFill>
            <a:srgbClr val="6400AA"/>
          </a:solidFill>
          <a:ln>
            <a:noFill/>
          </a:ln>
          <a:effectLst>
            <a:outerShdw dist="28080" dir="5400000" algn="ctr" rotWithShape="0">
              <a:srgbClr val="000000">
                <a:alpha val="32037"/>
              </a:srgbClr>
            </a:outerShdw>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7669" name="Rectangle 21">
            <a:extLst>
              <a:ext uri="{FF2B5EF4-FFF2-40B4-BE49-F238E27FC236}">
                <a16:creationId xmlns:a16="http://schemas.microsoft.com/office/drawing/2014/main" id="{1D219F6F-9EAF-464F-982E-050502A1DB73}"/>
              </a:ext>
            </a:extLst>
          </p:cNvPr>
          <p:cNvSpPr>
            <a:spLocks noChangeArrowheads="1"/>
          </p:cNvSpPr>
          <p:nvPr/>
        </p:nvSpPr>
        <p:spPr bwMode="auto">
          <a:xfrm>
            <a:off x="719138" y="5434013"/>
            <a:ext cx="5167312" cy="94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ts val="2825"/>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2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A national centre for digital and communications innovation </a:t>
            </a:r>
          </a:p>
        </p:txBody>
      </p:sp>
      <p:sp>
        <p:nvSpPr>
          <p:cNvPr id="27670" name="Rectangle 22">
            <a:extLst>
              <a:ext uri="{FF2B5EF4-FFF2-40B4-BE49-F238E27FC236}">
                <a16:creationId xmlns:a16="http://schemas.microsoft.com/office/drawing/2014/main" id="{00BC2DE2-EE1C-41B6-8E9B-60FAFA783CBE}"/>
              </a:ext>
            </a:extLst>
          </p:cNvPr>
          <p:cNvSpPr>
            <a:spLocks noChangeArrowheads="1"/>
          </p:cNvSpPr>
          <p:nvPr/>
        </p:nvSpPr>
        <p:spPr bwMode="auto">
          <a:xfrm>
            <a:off x="6488113" y="2136775"/>
            <a:ext cx="514985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ts val="17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1600" b="0" i="0" u="none" strike="noStrike" kern="1200" cap="none" spc="0" normalizeH="0" baseline="0" noProof="0" dirty="0">
                <a:ln>
                  <a:noFill/>
                </a:ln>
                <a:solidFill>
                  <a:srgbClr val="E0D3EF"/>
                </a:solidFill>
                <a:effectLst/>
                <a:uLnTx/>
                <a:uFillTx/>
                <a:latin typeface="Calibri Light" panose="020F0302020204030204" pitchFamily="34" charset="0"/>
                <a:ea typeface="Microsoft YaHei" panose="020B0503020204020204" pitchFamily="34" charset="-122"/>
                <a:cs typeface="DejaVu Sans" panose="020B0603030804020204" pitchFamily="34" charset="0"/>
              </a:rPr>
              <a:t>2,500 BT people, 500 Openreach and 1,000 partners</a:t>
            </a:r>
          </a:p>
          <a:p>
            <a:pPr marL="0" marR="0" lvl="0" indent="0" algn="ctr" defTabSz="449263" rtl="0" eaLnBrk="1" fontAlgn="base" latinLnBrk="0" hangingPunct="0">
              <a:lnSpc>
                <a:spcPts val="17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1600" b="0" i="0" u="none" strike="noStrike" kern="1200" cap="none" spc="0" normalizeH="0" baseline="0" noProof="0" dirty="0">
                <a:ln>
                  <a:noFill/>
                </a:ln>
                <a:solidFill>
                  <a:srgbClr val="E0D3EF"/>
                </a:solidFill>
                <a:effectLst/>
                <a:uLnTx/>
                <a:uFillTx/>
                <a:latin typeface="Calibri Light" panose="020F0302020204030204" pitchFamily="34" charset="0"/>
                <a:ea typeface="Microsoft YaHei" panose="020B0503020204020204" pitchFamily="34" charset="-122"/>
                <a:cs typeface="DejaVu Sans" panose="020B0603030804020204" pitchFamily="34" charset="0"/>
              </a:rPr>
              <a:t>185 Graduates and Apprentices last year</a:t>
            </a:r>
          </a:p>
        </p:txBody>
      </p:sp>
      <p:sp>
        <p:nvSpPr>
          <p:cNvPr id="27671" name="Rectangle 23">
            <a:extLst>
              <a:ext uri="{FF2B5EF4-FFF2-40B4-BE49-F238E27FC236}">
                <a16:creationId xmlns:a16="http://schemas.microsoft.com/office/drawing/2014/main" id="{65464EB4-FFDF-42F9-998D-8DF2F594A693}"/>
              </a:ext>
            </a:extLst>
          </p:cNvPr>
          <p:cNvSpPr>
            <a:spLocks noChangeArrowheads="1"/>
          </p:cNvSpPr>
          <p:nvPr/>
        </p:nvSpPr>
        <p:spPr bwMode="auto">
          <a:xfrm>
            <a:off x="719138" y="4246563"/>
            <a:ext cx="5167312" cy="94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ts val="2825"/>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rPr>
              <a:t>Largest test &amp; integration </a:t>
            </a:r>
          </a:p>
          <a:p>
            <a:pPr marL="0" marR="0" lvl="0" indent="0" algn="ctr" defTabSz="449263" rtl="0" eaLnBrk="1" fontAlgn="base" latinLnBrk="0" hangingPunct="0">
              <a:lnSpc>
                <a:spcPts val="2825"/>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en-GB" altLang="en-US" sz="2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rPr>
              <a:t>facility in Europe</a:t>
            </a:r>
          </a:p>
        </p:txBody>
      </p:sp>
      <p:grpSp>
        <p:nvGrpSpPr>
          <p:cNvPr id="26" name="Group 25">
            <a:extLst>
              <a:ext uri="{FF2B5EF4-FFF2-40B4-BE49-F238E27FC236}">
                <a16:creationId xmlns:a16="http://schemas.microsoft.com/office/drawing/2014/main" id="{BBC3C3D1-E113-452B-BE4D-EBBC7898181D}"/>
              </a:ext>
            </a:extLst>
          </p:cNvPr>
          <p:cNvGrpSpPr/>
          <p:nvPr/>
        </p:nvGrpSpPr>
        <p:grpSpPr>
          <a:xfrm>
            <a:off x="-7845" y="16322"/>
            <a:ext cx="12247469" cy="1260029"/>
            <a:chOff x="-7845" y="4594448"/>
            <a:chExt cx="12247469" cy="1260029"/>
          </a:xfrm>
        </p:grpSpPr>
        <p:sp>
          <p:nvSpPr>
            <p:cNvPr id="27" name="Rectangle 26">
              <a:extLst>
                <a:ext uri="{FF2B5EF4-FFF2-40B4-BE49-F238E27FC236}">
                  <a16:creationId xmlns:a16="http://schemas.microsoft.com/office/drawing/2014/main" id="{4F65F463-5769-480E-A7AB-5C0DDA101B97}"/>
                </a:ext>
              </a:extLst>
            </p:cNvPr>
            <p:cNvSpPr/>
            <p:nvPr/>
          </p:nvSpPr>
          <p:spPr bwMode="auto">
            <a:xfrm>
              <a:off x="-7845" y="4594448"/>
              <a:ext cx="12247469" cy="1260029"/>
            </a:xfrm>
            <a:prstGeom prst="rect">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28" name="Picture 27" descr="A picture containing object&#10;&#10;Description automatically generated">
              <a:extLst>
                <a:ext uri="{FF2B5EF4-FFF2-40B4-BE49-F238E27FC236}">
                  <a16:creationId xmlns:a16="http://schemas.microsoft.com/office/drawing/2014/main" id="{FA313B0F-0EAB-446A-AB16-84125D8F67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217" y="4833494"/>
              <a:ext cx="781936" cy="781936"/>
            </a:xfrm>
            <a:prstGeom prst="rect">
              <a:avLst/>
            </a:prstGeom>
          </p:spPr>
        </p:pic>
      </p:grpSp>
      <p:sp>
        <p:nvSpPr>
          <p:cNvPr id="27672" name="Rectangle 24">
            <a:extLst>
              <a:ext uri="{FF2B5EF4-FFF2-40B4-BE49-F238E27FC236}">
                <a16:creationId xmlns:a16="http://schemas.microsoft.com/office/drawing/2014/main" id="{11D8050F-BC4F-4EB5-B24F-39EF24F1C531}"/>
              </a:ext>
            </a:extLst>
          </p:cNvPr>
          <p:cNvSpPr>
            <a:spLocks noChangeArrowheads="1"/>
          </p:cNvSpPr>
          <p:nvPr/>
        </p:nvSpPr>
        <p:spPr bwMode="auto">
          <a:xfrm>
            <a:off x="1439863" y="541784"/>
            <a:ext cx="1079817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pPr>
            <a:r>
              <a:rPr kumimoji="0" lang="en-GB" altLang="en-US" sz="2400" b="1" i="0" u="none" strike="noStrike" kern="1200" cap="none" spc="0" normalizeH="0" baseline="0" noProof="0" dirty="0">
                <a:ln>
                  <a:noFill/>
                </a:ln>
                <a:solidFill>
                  <a:srgbClr val="6400AA"/>
                </a:solidFill>
                <a:effectLst/>
                <a:uLnTx/>
                <a:uFillTx/>
                <a:latin typeface="BT Font" panose="020B0506020204020204" pitchFamily="34" charset="0"/>
                <a:ea typeface="Microsoft YaHei" panose="020B0503020204020204" pitchFamily="34" charset="-122"/>
                <a:cs typeface="DejaVu Sans" panose="020B0603030804020204" pitchFamily="34" charset="0"/>
              </a:rPr>
              <a:t>Adastral Park</a:t>
            </a: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a:extLst>
              <a:ext uri="{FF2B5EF4-FFF2-40B4-BE49-F238E27FC236}">
                <a16:creationId xmlns:a16="http://schemas.microsoft.com/office/drawing/2014/main" id="{6C7203D6-D90C-4C0E-9A3C-10730CD8A1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201166"/>
            <a:ext cx="12238038" cy="6623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Rectangle 3">
            <a:extLst>
              <a:ext uri="{FF2B5EF4-FFF2-40B4-BE49-F238E27FC236}">
                <a16:creationId xmlns:a16="http://schemas.microsoft.com/office/drawing/2014/main" id="{CC13BEE0-6CAD-4305-BA60-230C2DA8BE50}"/>
              </a:ext>
            </a:extLst>
          </p:cNvPr>
          <p:cNvSpPr>
            <a:spLocks noChangeArrowheads="1"/>
          </p:cNvSpPr>
          <p:nvPr/>
        </p:nvSpPr>
        <p:spPr bwMode="auto">
          <a:xfrm>
            <a:off x="503238" y="6351588"/>
            <a:ext cx="35718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fld id="{0B20797A-8583-4E75-A71B-0E9203E08A14}" type="slidenum">
              <a:rPr kumimoji="0" lang="en-GB" altLang="en-US" sz="800" b="0" i="0" u="none" strike="noStrike" kern="1200" cap="none" spc="0" normalizeH="0" baseline="0" noProof="0">
                <a:ln>
                  <a:noFill/>
                </a:ln>
                <a:solidFill>
                  <a:srgbClr val="6400AA"/>
                </a:solidFill>
                <a:effectLst/>
                <a:uLnTx/>
                <a:uFillTx/>
                <a:latin typeface="Calibri Light" panose="020F0302020204030204" pitchFamily="34" charset="0"/>
                <a:ea typeface="Microsoft YaHei" panose="020B0503020204020204" pitchFamily="34" charset="-122"/>
                <a:cs typeface="DejaVu Sans" panose="020B0603030804020204" pitchFamily="34" charset="0"/>
              </a:rPr>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a:pPr>
              <a:t>5</a:t>
            </a:fld>
            <a:endParaRPr kumimoji="0" lang="en-GB" altLang="en-US" sz="800" b="0" i="0" u="none" strike="noStrike" kern="1200" cap="none" spc="0" normalizeH="0" baseline="0" noProof="0">
              <a:ln>
                <a:noFill/>
              </a:ln>
              <a:solidFill>
                <a:srgbClr val="6400AA"/>
              </a:solidFill>
              <a:effectLst/>
              <a:uLnTx/>
              <a:uFillTx/>
              <a:latin typeface="Calibri Light" panose="020F0302020204030204" pitchFamily="34" charset="0"/>
              <a:ea typeface="Microsoft YaHei" panose="020B0503020204020204" pitchFamily="34" charset="-122"/>
              <a:cs typeface="DejaVu Sans" panose="020B0603030804020204" pitchFamily="34" charset="0"/>
            </a:endParaRPr>
          </a:p>
        </p:txBody>
      </p:sp>
      <p:sp>
        <p:nvSpPr>
          <p:cNvPr id="25608" name="Rectangle 8">
            <a:extLst>
              <a:ext uri="{FF2B5EF4-FFF2-40B4-BE49-F238E27FC236}">
                <a16:creationId xmlns:a16="http://schemas.microsoft.com/office/drawing/2014/main" id="{F5440A3D-4D89-47FC-AAED-C26710C6DBC5}"/>
              </a:ext>
            </a:extLst>
          </p:cNvPr>
          <p:cNvSpPr>
            <a:spLocks noChangeArrowheads="1"/>
          </p:cNvSpPr>
          <p:nvPr/>
        </p:nvSpPr>
        <p:spPr bwMode="auto">
          <a:xfrm>
            <a:off x="6176736" y="1976438"/>
            <a:ext cx="2085975" cy="1943100"/>
          </a:xfrm>
          <a:prstGeom prst="rect">
            <a:avLst/>
          </a:prstGeom>
          <a:solidFill>
            <a:srgbClr val="6400AA"/>
          </a:solidFill>
          <a:ln>
            <a:noFill/>
          </a:ln>
          <a:effectLst>
            <a:outerShdw dist="28080" dir="5400000" algn="ctr" rotWithShape="0">
              <a:srgbClr val="000000">
                <a:alpha val="32037"/>
              </a:srgbClr>
            </a:outerShdw>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5609" name="Rectangle 9">
            <a:extLst>
              <a:ext uri="{FF2B5EF4-FFF2-40B4-BE49-F238E27FC236}">
                <a16:creationId xmlns:a16="http://schemas.microsoft.com/office/drawing/2014/main" id="{58EBD674-FA73-49EE-8F9F-880828D992AC}"/>
              </a:ext>
            </a:extLst>
          </p:cNvPr>
          <p:cNvSpPr>
            <a:spLocks noChangeArrowheads="1"/>
          </p:cNvSpPr>
          <p:nvPr/>
        </p:nvSpPr>
        <p:spPr bwMode="auto">
          <a:xfrm>
            <a:off x="6249759" y="1945415"/>
            <a:ext cx="2014538" cy="65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Lst>
              <a:defRPr/>
            </a:pPr>
            <a:r>
              <a:rPr kumimoji="0" lang="en-GB" altLang="en-US" sz="44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rPr>
              <a:t>4th</a:t>
            </a:r>
          </a:p>
        </p:txBody>
      </p:sp>
      <p:sp>
        <p:nvSpPr>
          <p:cNvPr id="25610" name="Rectangle 10">
            <a:extLst>
              <a:ext uri="{FF2B5EF4-FFF2-40B4-BE49-F238E27FC236}">
                <a16:creationId xmlns:a16="http://schemas.microsoft.com/office/drawing/2014/main" id="{0B4A6032-D58F-4C9F-AD17-D1B30081A878}"/>
              </a:ext>
            </a:extLst>
          </p:cNvPr>
          <p:cNvSpPr>
            <a:spLocks noChangeArrowheads="1"/>
          </p:cNvSpPr>
          <p:nvPr/>
        </p:nvSpPr>
        <p:spPr bwMode="auto">
          <a:xfrm>
            <a:off x="6284685" y="2670631"/>
            <a:ext cx="2014538"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ts val="17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Lst>
              <a:defRPr/>
            </a:pPr>
            <a:r>
              <a:rPr kumimoji="0" lang="en-GB" altLang="en-US" sz="1600" b="0" i="0" u="none" strike="noStrike" kern="1200" cap="none" spc="0" normalizeH="0" baseline="0" noProof="0" dirty="0">
                <a:ln>
                  <a:noFill/>
                </a:ln>
                <a:solidFill>
                  <a:srgbClr val="E0D3EF"/>
                </a:solidFill>
                <a:effectLst/>
                <a:uLnTx/>
                <a:uFillTx/>
                <a:latin typeface="Calibri Light" panose="020F0302020204030204" pitchFamily="34" charset="0"/>
                <a:ea typeface="ＭＳ Ｐゴシック" panose="020B0600070205080204" pitchFamily="34" charset="-128"/>
                <a:cs typeface="+mn-cs"/>
              </a:rPr>
              <a:t>Highest number of patents filed with the European Patent Office of UK-based companies</a:t>
            </a:r>
          </a:p>
        </p:txBody>
      </p:sp>
      <p:grpSp>
        <p:nvGrpSpPr>
          <p:cNvPr id="2" name="Group 1">
            <a:extLst>
              <a:ext uri="{FF2B5EF4-FFF2-40B4-BE49-F238E27FC236}">
                <a16:creationId xmlns:a16="http://schemas.microsoft.com/office/drawing/2014/main" id="{A1E6A62D-63E0-42E9-8D00-9CBD54045234}"/>
              </a:ext>
            </a:extLst>
          </p:cNvPr>
          <p:cNvGrpSpPr/>
          <p:nvPr/>
        </p:nvGrpSpPr>
        <p:grpSpPr>
          <a:xfrm>
            <a:off x="3833019" y="1984345"/>
            <a:ext cx="2122487" cy="1965385"/>
            <a:chOff x="577851" y="2019377"/>
            <a:chExt cx="2122487" cy="1965385"/>
          </a:xfrm>
        </p:grpSpPr>
        <p:sp>
          <p:nvSpPr>
            <p:cNvPr id="25611" name="Rectangle 11">
              <a:extLst>
                <a:ext uri="{FF2B5EF4-FFF2-40B4-BE49-F238E27FC236}">
                  <a16:creationId xmlns:a16="http://schemas.microsoft.com/office/drawing/2014/main" id="{F9D8564C-A48F-4594-B935-9D3F349CF943}"/>
                </a:ext>
              </a:extLst>
            </p:cNvPr>
            <p:cNvSpPr>
              <a:spLocks noChangeArrowheads="1"/>
            </p:cNvSpPr>
            <p:nvPr/>
          </p:nvSpPr>
          <p:spPr bwMode="auto">
            <a:xfrm>
              <a:off x="579437" y="2041662"/>
              <a:ext cx="2085975" cy="1943100"/>
            </a:xfrm>
            <a:prstGeom prst="rect">
              <a:avLst/>
            </a:prstGeom>
            <a:solidFill>
              <a:srgbClr val="6400AA"/>
            </a:solidFill>
            <a:ln>
              <a:noFill/>
            </a:ln>
            <a:effectLst>
              <a:outerShdw dist="28080" dir="5400000" algn="ctr" rotWithShape="0">
                <a:srgbClr val="000000">
                  <a:alpha val="32037"/>
                </a:srgbClr>
              </a:outerShdw>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5612" name="Rectangle 12">
              <a:extLst>
                <a:ext uri="{FF2B5EF4-FFF2-40B4-BE49-F238E27FC236}">
                  <a16:creationId xmlns:a16="http://schemas.microsoft.com/office/drawing/2014/main" id="{C3878289-8696-4E35-87C3-AE5A15960EB2}"/>
                </a:ext>
              </a:extLst>
            </p:cNvPr>
            <p:cNvSpPr>
              <a:spLocks noChangeArrowheads="1"/>
            </p:cNvSpPr>
            <p:nvPr/>
          </p:nvSpPr>
          <p:spPr bwMode="auto">
            <a:xfrm>
              <a:off x="577851" y="2019377"/>
              <a:ext cx="2014538"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8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Lst>
                <a:defRPr/>
              </a:pPr>
              <a:r>
                <a:rPr kumimoji="0" lang="en-GB" altLang="en-US" sz="44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rPr>
                <a:t>£2.5 billion</a:t>
              </a:r>
            </a:p>
          </p:txBody>
        </p:sp>
        <p:sp>
          <p:nvSpPr>
            <p:cNvPr id="25613" name="Rectangle 13">
              <a:extLst>
                <a:ext uri="{FF2B5EF4-FFF2-40B4-BE49-F238E27FC236}">
                  <a16:creationId xmlns:a16="http://schemas.microsoft.com/office/drawing/2014/main" id="{29ED175F-88A9-4D42-AA90-651FB05E64E3}"/>
                </a:ext>
              </a:extLst>
            </p:cNvPr>
            <p:cNvSpPr>
              <a:spLocks noChangeArrowheads="1"/>
            </p:cNvSpPr>
            <p:nvPr/>
          </p:nvSpPr>
          <p:spPr bwMode="auto">
            <a:xfrm>
              <a:off x="614363" y="3085315"/>
              <a:ext cx="2085975"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ts val="17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Lst>
                <a:defRPr/>
              </a:pPr>
              <a:r>
                <a:rPr kumimoji="0" lang="en-GB" altLang="en-US" sz="1600" b="0" i="0" u="none" strike="noStrike" kern="1200" cap="none" spc="0" normalizeH="0" baseline="0" noProof="0" dirty="0">
                  <a:ln>
                    <a:noFill/>
                  </a:ln>
                  <a:solidFill>
                    <a:srgbClr val="E0D3EF"/>
                  </a:solidFill>
                  <a:effectLst/>
                  <a:uLnTx/>
                  <a:uFillTx/>
                  <a:latin typeface="Calibri Light" panose="020F0302020204030204" pitchFamily="34" charset="0"/>
                  <a:ea typeface="ＭＳ Ｐゴシック" panose="020B0600070205080204" pitchFamily="34" charset="-128"/>
                  <a:cs typeface="+mn-cs"/>
                </a:rPr>
                <a:t>Spent on R&amp;D over </a:t>
              </a:r>
            </a:p>
            <a:p>
              <a:pPr marL="0" marR="0" lvl="0" indent="0" algn="ctr" defTabSz="449263" rtl="0" eaLnBrk="1" fontAlgn="base" latinLnBrk="0" hangingPunct="0">
                <a:lnSpc>
                  <a:spcPts val="17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Lst>
                <a:defRPr/>
              </a:pPr>
              <a:r>
                <a:rPr kumimoji="0" lang="en-GB" altLang="en-US" sz="1600" b="0" i="0" u="none" strike="noStrike" kern="1200" cap="none" spc="0" normalizeH="0" baseline="0" noProof="0" dirty="0">
                  <a:ln>
                    <a:noFill/>
                  </a:ln>
                  <a:solidFill>
                    <a:srgbClr val="E0D3EF"/>
                  </a:solidFill>
                  <a:effectLst/>
                  <a:uLnTx/>
                  <a:uFillTx/>
                  <a:latin typeface="Calibri Light" panose="020F0302020204030204" pitchFamily="34" charset="0"/>
                  <a:ea typeface="ＭＳ Ｐゴシック" panose="020B0600070205080204" pitchFamily="34" charset="-128"/>
                  <a:cs typeface="+mn-cs"/>
                </a:rPr>
                <a:t>the last five years</a:t>
              </a:r>
            </a:p>
          </p:txBody>
        </p:sp>
      </p:grpSp>
      <p:grpSp>
        <p:nvGrpSpPr>
          <p:cNvPr id="3" name="Group 2">
            <a:extLst>
              <a:ext uri="{FF2B5EF4-FFF2-40B4-BE49-F238E27FC236}">
                <a16:creationId xmlns:a16="http://schemas.microsoft.com/office/drawing/2014/main" id="{BB522700-E3FE-4C4F-BB10-329578369164}"/>
              </a:ext>
            </a:extLst>
          </p:cNvPr>
          <p:cNvGrpSpPr/>
          <p:nvPr/>
        </p:nvGrpSpPr>
        <p:grpSpPr>
          <a:xfrm>
            <a:off x="1093288" y="4197350"/>
            <a:ext cx="2085975" cy="1943100"/>
            <a:chOff x="2808288" y="4225925"/>
            <a:chExt cx="2085975" cy="1943100"/>
          </a:xfrm>
        </p:grpSpPr>
        <p:sp>
          <p:nvSpPr>
            <p:cNvPr id="25614" name="Rectangle 14">
              <a:extLst>
                <a:ext uri="{FF2B5EF4-FFF2-40B4-BE49-F238E27FC236}">
                  <a16:creationId xmlns:a16="http://schemas.microsoft.com/office/drawing/2014/main" id="{56E0F1D3-BB28-4255-846F-F6395637DD15}"/>
                </a:ext>
              </a:extLst>
            </p:cNvPr>
            <p:cNvSpPr>
              <a:spLocks noChangeArrowheads="1"/>
            </p:cNvSpPr>
            <p:nvPr/>
          </p:nvSpPr>
          <p:spPr bwMode="auto">
            <a:xfrm>
              <a:off x="2808288" y="4225925"/>
              <a:ext cx="2085975" cy="1943100"/>
            </a:xfrm>
            <a:prstGeom prst="rect">
              <a:avLst/>
            </a:prstGeom>
            <a:solidFill>
              <a:srgbClr val="6400AA"/>
            </a:solidFill>
            <a:ln>
              <a:noFill/>
            </a:ln>
            <a:effectLst>
              <a:outerShdw dist="28080" dir="5400000" algn="ctr" rotWithShape="0">
                <a:srgbClr val="000000">
                  <a:alpha val="32037"/>
                </a:srgbClr>
              </a:outerShdw>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5615" name="Rectangle 15">
              <a:extLst>
                <a:ext uri="{FF2B5EF4-FFF2-40B4-BE49-F238E27FC236}">
                  <a16:creationId xmlns:a16="http://schemas.microsoft.com/office/drawing/2014/main" id="{64F7797E-A23A-4D85-AF58-1E4334710EFB}"/>
                </a:ext>
              </a:extLst>
            </p:cNvPr>
            <p:cNvSpPr>
              <a:spLocks noChangeArrowheads="1"/>
            </p:cNvSpPr>
            <p:nvPr/>
          </p:nvSpPr>
          <p:spPr bwMode="auto">
            <a:xfrm>
              <a:off x="2808288" y="4622800"/>
              <a:ext cx="2085975"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Lst>
                <a:defRPr/>
              </a:pPr>
              <a:r>
                <a:rPr kumimoji="0" lang="en-GB" altLang="en-US" sz="44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30+ </a:t>
              </a:r>
            </a:p>
          </p:txBody>
        </p:sp>
        <p:sp>
          <p:nvSpPr>
            <p:cNvPr id="25616" name="Rectangle 16">
              <a:extLst>
                <a:ext uri="{FF2B5EF4-FFF2-40B4-BE49-F238E27FC236}">
                  <a16:creationId xmlns:a16="http://schemas.microsoft.com/office/drawing/2014/main" id="{49A60369-92AC-4E7E-93C8-AF5CF9006CBF}"/>
                </a:ext>
              </a:extLst>
            </p:cNvPr>
            <p:cNvSpPr>
              <a:spLocks noChangeArrowheads="1"/>
            </p:cNvSpPr>
            <p:nvPr/>
          </p:nvSpPr>
          <p:spPr bwMode="auto">
            <a:xfrm>
              <a:off x="2808288" y="5197475"/>
              <a:ext cx="2085975"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ts val="17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Lst>
                <a:defRPr/>
              </a:pPr>
              <a:r>
                <a:rPr kumimoji="0" lang="en-GB" altLang="en-US" sz="1600" b="0" i="0" u="none" strike="noStrike" kern="1200" cap="none" spc="0" normalizeH="0" baseline="0" noProof="0">
                  <a:ln>
                    <a:noFill/>
                  </a:ln>
                  <a:solidFill>
                    <a:srgbClr val="E0D3EF"/>
                  </a:solidFill>
                  <a:effectLst/>
                  <a:uLnTx/>
                  <a:uFillTx/>
                  <a:latin typeface="Calibri Light" panose="020F0302020204030204" pitchFamily="34" charset="0"/>
                  <a:ea typeface="ＭＳ Ｐゴシック" panose="020B0600070205080204" pitchFamily="34" charset="-128"/>
                  <a:cs typeface="+mn-cs"/>
                </a:rPr>
                <a:t>Direct university research relationships</a:t>
              </a:r>
            </a:p>
          </p:txBody>
        </p:sp>
      </p:grpSp>
      <p:grpSp>
        <p:nvGrpSpPr>
          <p:cNvPr id="4" name="Group 3">
            <a:extLst>
              <a:ext uri="{FF2B5EF4-FFF2-40B4-BE49-F238E27FC236}">
                <a16:creationId xmlns:a16="http://schemas.microsoft.com/office/drawing/2014/main" id="{C388B080-93BB-42DA-AC1F-17A7DADDAE25}"/>
              </a:ext>
            </a:extLst>
          </p:cNvPr>
          <p:cNvGrpSpPr/>
          <p:nvPr/>
        </p:nvGrpSpPr>
        <p:grpSpPr>
          <a:xfrm>
            <a:off x="3837190" y="4150031"/>
            <a:ext cx="2150655" cy="1943100"/>
            <a:chOff x="5047070" y="4225925"/>
            <a:chExt cx="2150655" cy="1943100"/>
          </a:xfrm>
        </p:grpSpPr>
        <p:sp>
          <p:nvSpPr>
            <p:cNvPr id="25617" name="Rectangle 17">
              <a:extLst>
                <a:ext uri="{FF2B5EF4-FFF2-40B4-BE49-F238E27FC236}">
                  <a16:creationId xmlns:a16="http://schemas.microsoft.com/office/drawing/2014/main" id="{3E8EDEF7-E56C-4DE6-92FA-0E3DCE5613EC}"/>
                </a:ext>
              </a:extLst>
            </p:cNvPr>
            <p:cNvSpPr>
              <a:spLocks noChangeArrowheads="1"/>
            </p:cNvSpPr>
            <p:nvPr/>
          </p:nvSpPr>
          <p:spPr bwMode="auto">
            <a:xfrm>
              <a:off x="5047070" y="4225925"/>
              <a:ext cx="2085975" cy="1943100"/>
            </a:xfrm>
            <a:prstGeom prst="rect">
              <a:avLst/>
            </a:prstGeom>
            <a:solidFill>
              <a:srgbClr val="6400AA"/>
            </a:solidFill>
            <a:ln>
              <a:noFill/>
            </a:ln>
            <a:effectLst>
              <a:outerShdw dist="28080" dir="5400000" algn="ctr" rotWithShape="0">
                <a:srgbClr val="000000">
                  <a:alpha val="32037"/>
                </a:srgbClr>
              </a:outerShdw>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5618" name="Rectangle 18">
              <a:extLst>
                <a:ext uri="{FF2B5EF4-FFF2-40B4-BE49-F238E27FC236}">
                  <a16:creationId xmlns:a16="http://schemas.microsoft.com/office/drawing/2014/main" id="{2BCD5EAB-342A-4146-A919-1FC0585E71DE}"/>
                </a:ext>
              </a:extLst>
            </p:cNvPr>
            <p:cNvSpPr>
              <a:spLocks noChangeArrowheads="1"/>
            </p:cNvSpPr>
            <p:nvPr/>
          </p:nvSpPr>
          <p:spPr bwMode="auto">
            <a:xfrm>
              <a:off x="5108890" y="4470401"/>
              <a:ext cx="2085975" cy="65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Lst>
                <a:defRPr/>
              </a:pPr>
              <a:r>
                <a:rPr kumimoji="0" lang="en-GB" altLang="en-US" sz="44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rPr>
                <a:t>1,027</a:t>
              </a:r>
            </a:p>
          </p:txBody>
        </p:sp>
        <p:sp>
          <p:nvSpPr>
            <p:cNvPr id="25619" name="Rectangle 19">
              <a:extLst>
                <a:ext uri="{FF2B5EF4-FFF2-40B4-BE49-F238E27FC236}">
                  <a16:creationId xmlns:a16="http://schemas.microsoft.com/office/drawing/2014/main" id="{57DDC005-1404-4947-920B-D859399C66B3}"/>
                </a:ext>
              </a:extLst>
            </p:cNvPr>
            <p:cNvSpPr>
              <a:spLocks noChangeArrowheads="1"/>
            </p:cNvSpPr>
            <p:nvPr/>
          </p:nvSpPr>
          <p:spPr bwMode="auto">
            <a:xfrm>
              <a:off x="5111750" y="5126038"/>
              <a:ext cx="2085975"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ts val="17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Lst>
                <a:defRPr/>
              </a:pPr>
              <a:r>
                <a:rPr kumimoji="0" lang="en-GB" altLang="en-US" sz="1600" b="0" i="0" u="none" strike="noStrike" kern="1200" cap="none" spc="0" normalizeH="0" baseline="0" noProof="0" dirty="0">
                  <a:ln>
                    <a:noFill/>
                  </a:ln>
                  <a:solidFill>
                    <a:srgbClr val="E0D3EF"/>
                  </a:solidFill>
                  <a:effectLst/>
                  <a:uLnTx/>
                  <a:uFillTx/>
                  <a:latin typeface="Calibri Light" panose="020F0302020204030204" pitchFamily="34" charset="0"/>
                  <a:ea typeface="ＭＳ Ｐゴシック" panose="020B0600070205080204" pitchFamily="34" charset="-128"/>
                  <a:cs typeface="+mn-cs"/>
                </a:rPr>
                <a:t>Graduates and Apprentices recruited by BT in 2019</a:t>
              </a:r>
            </a:p>
          </p:txBody>
        </p:sp>
      </p:grpSp>
      <p:grpSp>
        <p:nvGrpSpPr>
          <p:cNvPr id="5" name="Group 4">
            <a:extLst>
              <a:ext uri="{FF2B5EF4-FFF2-40B4-BE49-F238E27FC236}">
                <a16:creationId xmlns:a16="http://schemas.microsoft.com/office/drawing/2014/main" id="{244C0215-24C0-4CDF-87F0-20B2BB440913}"/>
              </a:ext>
            </a:extLst>
          </p:cNvPr>
          <p:cNvGrpSpPr/>
          <p:nvPr/>
        </p:nvGrpSpPr>
        <p:grpSpPr>
          <a:xfrm>
            <a:off x="6312000" y="4128411"/>
            <a:ext cx="2085975" cy="1943100"/>
            <a:chOff x="7480300" y="4225925"/>
            <a:chExt cx="2085975" cy="1943100"/>
          </a:xfrm>
        </p:grpSpPr>
        <p:sp>
          <p:nvSpPr>
            <p:cNvPr id="25620" name="Rectangle 20">
              <a:extLst>
                <a:ext uri="{FF2B5EF4-FFF2-40B4-BE49-F238E27FC236}">
                  <a16:creationId xmlns:a16="http://schemas.microsoft.com/office/drawing/2014/main" id="{B02EC1C0-1CFA-4FDB-B715-14B7874B8B45}"/>
                </a:ext>
              </a:extLst>
            </p:cNvPr>
            <p:cNvSpPr>
              <a:spLocks noChangeArrowheads="1"/>
            </p:cNvSpPr>
            <p:nvPr/>
          </p:nvSpPr>
          <p:spPr bwMode="auto">
            <a:xfrm>
              <a:off x="7480300" y="4225925"/>
              <a:ext cx="2085975" cy="1943100"/>
            </a:xfrm>
            <a:prstGeom prst="rect">
              <a:avLst/>
            </a:prstGeom>
            <a:solidFill>
              <a:srgbClr val="6400AA"/>
            </a:solidFill>
            <a:ln>
              <a:noFill/>
            </a:ln>
            <a:effectLst>
              <a:outerShdw dist="28080" dir="5400000" algn="ctr" rotWithShape="0">
                <a:srgbClr val="000000">
                  <a:alpha val="32037"/>
                </a:srgbClr>
              </a:outerShdw>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25621" name="Rectangle 21">
              <a:extLst>
                <a:ext uri="{FF2B5EF4-FFF2-40B4-BE49-F238E27FC236}">
                  <a16:creationId xmlns:a16="http://schemas.microsoft.com/office/drawing/2014/main" id="{5779E94E-F92D-43FB-9414-2EFF9FCD8850}"/>
                </a:ext>
              </a:extLst>
            </p:cNvPr>
            <p:cNvSpPr>
              <a:spLocks noChangeArrowheads="1"/>
            </p:cNvSpPr>
            <p:nvPr/>
          </p:nvSpPr>
          <p:spPr bwMode="auto">
            <a:xfrm>
              <a:off x="7480300" y="4657725"/>
              <a:ext cx="2085975"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Lst>
                <a:defRPr/>
              </a:pPr>
              <a:r>
                <a:rPr kumimoji="0" lang="en-GB" altLang="en-US" sz="4400" b="1"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34" charset="-128"/>
                  <a:cs typeface="+mn-cs"/>
                </a:rPr>
                <a:t>103</a:t>
              </a:r>
            </a:p>
          </p:txBody>
        </p:sp>
        <p:sp>
          <p:nvSpPr>
            <p:cNvPr id="25622" name="Rectangle 22">
              <a:extLst>
                <a:ext uri="{FF2B5EF4-FFF2-40B4-BE49-F238E27FC236}">
                  <a16:creationId xmlns:a16="http://schemas.microsoft.com/office/drawing/2014/main" id="{24741C7B-ABBB-4471-A037-74C65CFCF28D}"/>
                </a:ext>
              </a:extLst>
            </p:cNvPr>
            <p:cNvSpPr>
              <a:spLocks noChangeArrowheads="1"/>
            </p:cNvSpPr>
            <p:nvPr/>
          </p:nvSpPr>
          <p:spPr bwMode="auto">
            <a:xfrm>
              <a:off x="7480300" y="5233988"/>
              <a:ext cx="2085975"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ts val="17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Lst>
                <a:defRPr/>
              </a:pPr>
              <a:r>
                <a:rPr kumimoji="0" lang="en-GB" altLang="en-US" sz="1600" b="0" i="0" u="none" strike="noStrike" kern="1200" cap="none" spc="0" normalizeH="0" baseline="0" noProof="0" dirty="0">
                  <a:ln>
                    <a:noFill/>
                  </a:ln>
                  <a:solidFill>
                    <a:srgbClr val="E0D3EF"/>
                  </a:solidFill>
                  <a:effectLst/>
                  <a:uLnTx/>
                  <a:uFillTx/>
                  <a:latin typeface="Calibri Light" panose="020F0302020204030204" pitchFamily="34" charset="0"/>
                  <a:ea typeface="ＭＳ Ｐゴシック" panose="020B0600070205080204" pitchFamily="34" charset="-128"/>
                  <a:cs typeface="+mn-cs"/>
                </a:rPr>
                <a:t>Number of inventions filed in 2019/20</a:t>
              </a:r>
            </a:p>
          </p:txBody>
        </p:sp>
      </p:grpSp>
      <p:grpSp>
        <p:nvGrpSpPr>
          <p:cNvPr id="6" name="Group 5">
            <a:extLst>
              <a:ext uri="{FF2B5EF4-FFF2-40B4-BE49-F238E27FC236}">
                <a16:creationId xmlns:a16="http://schemas.microsoft.com/office/drawing/2014/main" id="{55032743-4403-45A7-8A37-FFE39B116F40}"/>
              </a:ext>
            </a:extLst>
          </p:cNvPr>
          <p:cNvGrpSpPr/>
          <p:nvPr/>
        </p:nvGrpSpPr>
        <p:grpSpPr>
          <a:xfrm>
            <a:off x="8786810" y="4164924"/>
            <a:ext cx="2446338" cy="1943100"/>
            <a:chOff x="9791700" y="4225925"/>
            <a:chExt cx="2446338" cy="1943100"/>
          </a:xfrm>
        </p:grpSpPr>
        <p:sp>
          <p:nvSpPr>
            <p:cNvPr id="25623" name="Rectangle 23">
              <a:extLst>
                <a:ext uri="{FF2B5EF4-FFF2-40B4-BE49-F238E27FC236}">
                  <a16:creationId xmlns:a16="http://schemas.microsoft.com/office/drawing/2014/main" id="{04EDE00F-A988-4554-9205-21078D962F6B}"/>
                </a:ext>
              </a:extLst>
            </p:cNvPr>
            <p:cNvSpPr>
              <a:spLocks noChangeArrowheads="1"/>
            </p:cNvSpPr>
            <p:nvPr/>
          </p:nvSpPr>
          <p:spPr bwMode="auto">
            <a:xfrm>
              <a:off x="9791700" y="4225925"/>
              <a:ext cx="2446338" cy="1943100"/>
            </a:xfrm>
            <a:prstGeom prst="rect">
              <a:avLst/>
            </a:prstGeom>
            <a:solidFill>
              <a:srgbClr val="6400AA"/>
            </a:solidFill>
            <a:ln>
              <a:noFill/>
            </a:ln>
            <a:effectLst>
              <a:outerShdw dist="28080" dir="5400000" algn="ctr" rotWithShape="0">
                <a:srgbClr val="000000">
                  <a:alpha val="32037"/>
                </a:srgbClr>
              </a:outerShdw>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92D050"/>
                </a:solidFill>
                <a:effectLst/>
                <a:uLnTx/>
                <a:uFillTx/>
                <a:latin typeface="Arial" panose="020B0604020202020204" pitchFamily="34" charset="0"/>
                <a:ea typeface="Microsoft YaHei" panose="020B0503020204020204" pitchFamily="34" charset="-122"/>
                <a:cs typeface="+mn-cs"/>
              </a:endParaRPr>
            </a:p>
          </p:txBody>
        </p:sp>
        <p:sp>
          <p:nvSpPr>
            <p:cNvPr id="25624" name="Rectangle 24">
              <a:extLst>
                <a:ext uri="{FF2B5EF4-FFF2-40B4-BE49-F238E27FC236}">
                  <a16:creationId xmlns:a16="http://schemas.microsoft.com/office/drawing/2014/main" id="{467AE37D-26E1-40E8-A671-E082774AC6DC}"/>
                </a:ext>
              </a:extLst>
            </p:cNvPr>
            <p:cNvSpPr>
              <a:spLocks noChangeArrowheads="1"/>
            </p:cNvSpPr>
            <p:nvPr/>
          </p:nvSpPr>
          <p:spPr bwMode="auto">
            <a:xfrm>
              <a:off x="10009360" y="4622800"/>
              <a:ext cx="1870075"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Lst>
                <a:defRPr/>
              </a:pPr>
              <a:r>
                <a:rPr kumimoji="0" lang="en-GB" altLang="en-US" sz="44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34" charset="-128"/>
                  <a:cs typeface="+mn-cs"/>
                </a:rPr>
                <a:t>5,000+</a:t>
              </a:r>
            </a:p>
          </p:txBody>
        </p:sp>
        <p:sp>
          <p:nvSpPr>
            <p:cNvPr id="25625" name="Rectangle 25">
              <a:extLst>
                <a:ext uri="{FF2B5EF4-FFF2-40B4-BE49-F238E27FC236}">
                  <a16:creationId xmlns:a16="http://schemas.microsoft.com/office/drawing/2014/main" id="{F08B2381-F894-4E0C-A8BC-11D7AA01A50D}"/>
                </a:ext>
              </a:extLst>
            </p:cNvPr>
            <p:cNvSpPr>
              <a:spLocks noChangeArrowheads="1"/>
            </p:cNvSpPr>
            <p:nvPr/>
          </p:nvSpPr>
          <p:spPr bwMode="auto">
            <a:xfrm>
              <a:off x="10009360" y="5197475"/>
              <a:ext cx="19431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0" marR="0" lvl="0" indent="0" algn="ctr" defTabSz="449263" rtl="0" eaLnBrk="1" fontAlgn="base" latinLnBrk="0" hangingPunct="0">
                <a:lnSpc>
                  <a:spcPts val="17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Lst>
                <a:defRPr/>
              </a:pPr>
              <a:r>
                <a:rPr kumimoji="0" lang="en-GB" altLang="en-US" sz="1600" b="0" i="0" u="none" strike="noStrike" kern="1200" cap="none" spc="0" normalizeH="0" baseline="0" noProof="0" dirty="0">
                  <a:ln>
                    <a:noFill/>
                  </a:ln>
                  <a:solidFill>
                    <a:srgbClr val="E0D3EF"/>
                  </a:solidFill>
                  <a:effectLst/>
                  <a:uLnTx/>
                  <a:uFillTx/>
                  <a:latin typeface="Calibri Light" panose="020F0302020204030204" pitchFamily="34" charset="0"/>
                  <a:ea typeface="ＭＳ Ｐゴシック" panose="020B0600070205080204" pitchFamily="34" charset="-128"/>
                  <a:cs typeface="+mn-cs"/>
                </a:rPr>
                <a:t>Patents in our portfolio</a:t>
              </a:r>
            </a:p>
          </p:txBody>
        </p:sp>
      </p:grpSp>
      <p:grpSp>
        <p:nvGrpSpPr>
          <p:cNvPr id="33" name="Group 32">
            <a:extLst>
              <a:ext uri="{FF2B5EF4-FFF2-40B4-BE49-F238E27FC236}">
                <a16:creationId xmlns:a16="http://schemas.microsoft.com/office/drawing/2014/main" id="{8CC7A413-7A9A-4BEB-9F4B-F48DC0646FE8}"/>
              </a:ext>
            </a:extLst>
          </p:cNvPr>
          <p:cNvGrpSpPr/>
          <p:nvPr/>
        </p:nvGrpSpPr>
        <p:grpSpPr>
          <a:xfrm>
            <a:off x="-7845" y="16322"/>
            <a:ext cx="12247469" cy="1260029"/>
            <a:chOff x="-7845" y="4594448"/>
            <a:chExt cx="12247469" cy="1260029"/>
          </a:xfrm>
        </p:grpSpPr>
        <p:sp>
          <p:nvSpPr>
            <p:cNvPr id="34" name="Rectangle 33">
              <a:extLst>
                <a:ext uri="{FF2B5EF4-FFF2-40B4-BE49-F238E27FC236}">
                  <a16:creationId xmlns:a16="http://schemas.microsoft.com/office/drawing/2014/main" id="{FFCED8DC-72A7-463B-9358-5293DF951E78}"/>
                </a:ext>
              </a:extLst>
            </p:cNvPr>
            <p:cNvSpPr/>
            <p:nvPr/>
          </p:nvSpPr>
          <p:spPr bwMode="auto">
            <a:xfrm>
              <a:off x="-7845" y="4594448"/>
              <a:ext cx="12247469" cy="1260029"/>
            </a:xfrm>
            <a:prstGeom prst="rect">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35" name="Picture 34" descr="A picture containing object&#10;&#10;Description automatically generated">
              <a:extLst>
                <a:ext uri="{FF2B5EF4-FFF2-40B4-BE49-F238E27FC236}">
                  <a16:creationId xmlns:a16="http://schemas.microsoft.com/office/drawing/2014/main" id="{515FD06B-414A-4940-BB35-89DAA8E206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217" y="4833494"/>
              <a:ext cx="781936" cy="781936"/>
            </a:xfrm>
            <a:prstGeom prst="rect">
              <a:avLst/>
            </a:prstGeom>
          </p:spPr>
        </p:pic>
      </p:grpSp>
      <p:sp>
        <p:nvSpPr>
          <p:cNvPr id="25607" name="Rectangle 7">
            <a:extLst>
              <a:ext uri="{FF2B5EF4-FFF2-40B4-BE49-F238E27FC236}">
                <a16:creationId xmlns:a16="http://schemas.microsoft.com/office/drawing/2014/main" id="{ABC1D354-4CD8-44CE-B877-D92CCA3635AB}"/>
              </a:ext>
            </a:extLst>
          </p:cNvPr>
          <p:cNvSpPr>
            <a:spLocks noChangeArrowheads="1"/>
          </p:cNvSpPr>
          <p:nvPr/>
        </p:nvSpPr>
        <p:spPr bwMode="auto">
          <a:xfrm>
            <a:off x="1439863" y="541784"/>
            <a:ext cx="1079817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pPr>
            <a:r>
              <a:rPr kumimoji="0" lang="en-GB" altLang="en-US" sz="2400" b="1" i="0" u="none" strike="noStrike" kern="1200" cap="none" spc="0" normalizeH="0" baseline="0" noProof="0" dirty="0">
                <a:ln>
                  <a:noFill/>
                </a:ln>
                <a:solidFill>
                  <a:srgbClr val="6400AA"/>
                </a:solidFill>
                <a:effectLst/>
                <a:uLnTx/>
                <a:uFillTx/>
                <a:latin typeface="BT Font" panose="020B0506020204020204" pitchFamily="34" charset="0"/>
                <a:ea typeface="Microsoft YaHei" panose="020B0503020204020204" pitchFamily="34" charset="-122"/>
                <a:cs typeface="DejaVu Sans" panose="020B0603030804020204" pitchFamily="34" charset="0"/>
              </a:rPr>
              <a:t>Investing in Research &amp; Development</a:t>
            </a: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a:extLst>
              <a:ext uri="{FF2B5EF4-FFF2-40B4-BE49-F238E27FC236}">
                <a16:creationId xmlns:a16="http://schemas.microsoft.com/office/drawing/2014/main" id="{2F8201F9-480B-44C0-A2DA-B3E2F7A97A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1438"/>
            <a:ext cx="12238038" cy="6632575"/>
          </a:xfrm>
          <a:prstGeom prst="rect">
            <a:avLst/>
          </a:prstGeom>
          <a:noFill/>
          <a:ln>
            <a:noFill/>
          </a:ln>
          <a:effectLst/>
          <a:extLst>
            <a:ext uri="{909E8E84-426E-40DD-AFC4-6F175D3DCCD1}">
              <a14:hiddenFill xmlns:a14="http://schemas.microsoft.com/office/drawing/2010/main">
                <a:blipFill dpi="0" rotWithShape="0">
                  <a:blip/>
                  <a:srcRect t="3000"/>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8" name="Rectangle 2">
            <a:extLst>
              <a:ext uri="{FF2B5EF4-FFF2-40B4-BE49-F238E27FC236}">
                <a16:creationId xmlns:a16="http://schemas.microsoft.com/office/drawing/2014/main" id="{FCA98ED1-7230-4561-9902-DF121CFC17D5}"/>
              </a:ext>
            </a:extLst>
          </p:cNvPr>
          <p:cNvSpPr>
            <a:spLocks noChangeArrowheads="1"/>
          </p:cNvSpPr>
          <p:nvPr/>
        </p:nvSpPr>
        <p:spPr bwMode="auto">
          <a:xfrm>
            <a:off x="503238" y="6227763"/>
            <a:ext cx="35718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p>
            <a:pPr>
              <a:lnSpc>
                <a:spcPct val="100000"/>
              </a:lnSpc>
            </a:pPr>
            <a:fld id="{FDA374E5-6A61-4F06-A73B-F015DD302205}" type="slidenum">
              <a:rPr lang="en-GB" altLang="en-US" sz="1000">
                <a:solidFill>
                  <a:srgbClr val="6400AA"/>
                </a:solidFill>
                <a:latin typeface="BT Font" panose="020B0506020204020204" pitchFamily="34" charset="0"/>
                <a:cs typeface="DejaVu Sans" panose="020B0603030804020204" pitchFamily="34" charset="0"/>
              </a:rPr>
              <a:pPr>
                <a:lnSpc>
                  <a:spcPct val="100000"/>
                </a:lnSpc>
              </a:pPr>
              <a:t>6</a:t>
            </a:fld>
            <a:endParaRPr lang="en-GB" altLang="en-US" sz="1000">
              <a:solidFill>
                <a:srgbClr val="6400AA"/>
              </a:solidFill>
              <a:latin typeface="BT Font" panose="020B0506020204020204" pitchFamily="34" charset="0"/>
              <a:cs typeface="DejaVu Sans" panose="020B0603030804020204" pitchFamily="34" charset="0"/>
            </a:endParaRPr>
          </a:p>
        </p:txBody>
      </p:sp>
      <p:sp>
        <p:nvSpPr>
          <p:cNvPr id="29699" name="Rectangle 3">
            <a:extLst>
              <a:ext uri="{FF2B5EF4-FFF2-40B4-BE49-F238E27FC236}">
                <a16:creationId xmlns:a16="http://schemas.microsoft.com/office/drawing/2014/main" id="{32C8F3C8-1C0B-4D3F-882C-6512654D4407}"/>
              </a:ext>
            </a:extLst>
          </p:cNvPr>
          <p:cNvSpPr>
            <a:spLocks noChangeArrowheads="1"/>
          </p:cNvSpPr>
          <p:nvPr/>
        </p:nvSpPr>
        <p:spPr bwMode="auto">
          <a:xfrm>
            <a:off x="0" y="6003925"/>
            <a:ext cx="12238038" cy="842963"/>
          </a:xfrm>
          <a:prstGeom prst="rect">
            <a:avLst/>
          </a:prstGeom>
          <a:solidFill>
            <a:srgbClr val="6400AA"/>
          </a:solidFill>
          <a:ln>
            <a:noFill/>
          </a:ln>
          <a:effectLst>
            <a:outerShdw dist="23040" dir="5400000" algn="ctr" rotWithShape="0">
              <a:srgbClr val="000000">
                <a:alpha val="35036"/>
              </a:srgbClr>
            </a:outerShdw>
          </a:effectLst>
        </p:spPr>
        <p:txBody>
          <a:bodyPr lIns="239400" tIns="239400" rIns="239400" bIns="2394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pPr>
            <a:r>
              <a:rPr lang="en-GB" altLang="en-US" sz="2400" dirty="0">
                <a:solidFill>
                  <a:srgbClr val="FFFFFF"/>
                </a:solidFill>
                <a:latin typeface="Calibri Light" panose="020F0302020204030204" pitchFamily="34" charset="0"/>
                <a:cs typeface="DejaVu Sans" panose="020B0603030804020204" pitchFamily="34" charset="0"/>
              </a:rPr>
              <a:t>Innovation scouting, university partners and cutting edge innovation around the globe</a:t>
            </a:r>
          </a:p>
        </p:txBody>
      </p:sp>
      <p:grpSp>
        <p:nvGrpSpPr>
          <p:cNvPr id="29700" name="Group 4">
            <a:extLst>
              <a:ext uri="{FF2B5EF4-FFF2-40B4-BE49-F238E27FC236}">
                <a16:creationId xmlns:a16="http://schemas.microsoft.com/office/drawing/2014/main" id="{FE98AD53-0D5F-46B8-B70F-37A1A5C1882B}"/>
              </a:ext>
            </a:extLst>
          </p:cNvPr>
          <p:cNvGrpSpPr>
            <a:grpSpLocks/>
          </p:cNvGrpSpPr>
          <p:nvPr/>
        </p:nvGrpSpPr>
        <p:grpSpPr bwMode="auto">
          <a:xfrm>
            <a:off x="2627313" y="3311525"/>
            <a:ext cx="1077912" cy="284163"/>
            <a:chOff x="1655" y="2086"/>
            <a:chExt cx="679" cy="179"/>
          </a:xfrm>
          <a:solidFill>
            <a:srgbClr val="00B0F0">
              <a:alpha val="80000"/>
            </a:srgbClr>
          </a:solidFill>
        </p:grpSpPr>
        <p:sp>
          <p:nvSpPr>
            <p:cNvPr id="29701" name="Rectangle 5">
              <a:extLst>
                <a:ext uri="{FF2B5EF4-FFF2-40B4-BE49-F238E27FC236}">
                  <a16:creationId xmlns:a16="http://schemas.microsoft.com/office/drawing/2014/main" id="{37EDE3A3-F919-4595-94FE-049A887EAB66}"/>
                </a:ext>
              </a:extLst>
            </p:cNvPr>
            <p:cNvSpPr>
              <a:spLocks noChangeArrowheads="1"/>
            </p:cNvSpPr>
            <p:nvPr/>
          </p:nvSpPr>
          <p:spPr bwMode="auto">
            <a:xfrm>
              <a:off x="1656" y="2095"/>
              <a:ext cx="678" cy="166"/>
            </a:xfrm>
            <a:prstGeom prst="rect">
              <a:avLst/>
            </a:prstGeom>
            <a:grpFill/>
            <a:ln>
              <a:noFill/>
            </a:ln>
            <a:effectLst>
              <a:outerShdw dist="28080" dir="5400000" algn="ctr" rotWithShape="0">
                <a:srgbClr val="000000">
                  <a:alpha val="32037"/>
                </a:srgbClr>
              </a:outerShdw>
            </a:effectLst>
            <a:extLst>
              <a:ext uri="{91240B29-F687-4F45-9708-019B960494DF}">
                <a14:hiddenLine xmlns:a14="http://schemas.microsoft.com/office/drawing/2010/main" w="6480" cap="flat">
                  <a:solidFill>
                    <a:srgbClr val="3465A4"/>
                  </a:solidFill>
                  <a:round/>
                  <a:headEnd/>
                  <a:tailEnd/>
                </a14:hiddenLine>
              </a:ext>
            </a:extLst>
          </p:spPr>
          <p:txBody>
            <a:bodyPr wrap="none" anchor="ctr"/>
            <a:lstStyle/>
            <a:p>
              <a:endParaRPr lang="en-GB"/>
            </a:p>
          </p:txBody>
        </p:sp>
        <p:sp>
          <p:nvSpPr>
            <p:cNvPr id="29702" name="Rectangle 6">
              <a:extLst>
                <a:ext uri="{FF2B5EF4-FFF2-40B4-BE49-F238E27FC236}">
                  <a16:creationId xmlns:a16="http://schemas.microsoft.com/office/drawing/2014/main" id="{38D70FD4-2600-4F24-A020-5F17269E53F7}"/>
                </a:ext>
              </a:extLst>
            </p:cNvPr>
            <p:cNvSpPr>
              <a:spLocks noChangeArrowheads="1"/>
            </p:cNvSpPr>
            <p:nvPr/>
          </p:nvSpPr>
          <p:spPr bwMode="auto">
            <a:xfrm>
              <a:off x="1655" y="2086"/>
              <a:ext cx="316" cy="179"/>
            </a:xfrm>
            <a:prstGeom prst="rect">
              <a:avLst/>
            </a:prstGeom>
            <a:no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000" tIns="45000" rIns="0" bIns="45000"/>
            <a:lstStyle>
              <a:lvl1pPr>
                <a:tabLst>
                  <a:tab pos="449263" algn="l"/>
                </a:tabLst>
                <a:defRPr>
                  <a:solidFill>
                    <a:srgbClr val="000000"/>
                  </a:solidFill>
                  <a:latin typeface="Arial" panose="020B0604020202020204" pitchFamily="34" charset="0"/>
                  <a:ea typeface="Microsoft YaHei" panose="020B0503020204020204" pitchFamily="34" charset="-122"/>
                </a:defRPr>
              </a:lvl1pPr>
              <a:lvl2pPr>
                <a:tabLst>
                  <a:tab pos="449263" algn="l"/>
                </a:tabLst>
                <a:defRPr>
                  <a:solidFill>
                    <a:srgbClr val="000000"/>
                  </a:solidFill>
                  <a:latin typeface="Arial" panose="020B0604020202020204" pitchFamily="34" charset="0"/>
                  <a:ea typeface="Microsoft YaHei" panose="020B0503020204020204" pitchFamily="34" charset="-122"/>
                </a:defRPr>
              </a:lvl2pPr>
              <a:lvl3pPr>
                <a:tabLst>
                  <a:tab pos="449263" algn="l"/>
                </a:tabLst>
                <a:defRPr>
                  <a:solidFill>
                    <a:srgbClr val="000000"/>
                  </a:solidFill>
                  <a:latin typeface="Arial" panose="020B0604020202020204" pitchFamily="34" charset="0"/>
                  <a:ea typeface="Microsoft YaHei" panose="020B0503020204020204" pitchFamily="34" charset="-122"/>
                </a:defRPr>
              </a:lvl3pPr>
              <a:lvl4pPr>
                <a:tabLst>
                  <a:tab pos="449263" algn="l"/>
                </a:tabLst>
                <a:defRPr>
                  <a:solidFill>
                    <a:srgbClr val="000000"/>
                  </a:solidFill>
                  <a:latin typeface="Arial" panose="020B0604020202020204" pitchFamily="34" charset="0"/>
                  <a:ea typeface="Microsoft YaHei" panose="020B0503020204020204" pitchFamily="34" charset="-122"/>
                </a:defRPr>
              </a:lvl4pPr>
              <a:lvl5pPr>
                <a:tabLst>
                  <a:tab pos="4492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sz="800" b="1" dirty="0">
                  <a:solidFill>
                    <a:srgbClr val="FFFFFF"/>
                  </a:solidFill>
                  <a:cs typeface="DejaVu Sans" panose="020B0603030804020204" pitchFamily="34" charset="0"/>
                </a:rPr>
                <a:t>BT - MIT</a:t>
              </a:r>
            </a:p>
            <a:p>
              <a:pPr>
                <a:lnSpc>
                  <a:spcPct val="100000"/>
                </a:lnSpc>
              </a:pPr>
              <a:r>
                <a:rPr lang="en-GB" altLang="en-US" sz="500" dirty="0">
                  <a:solidFill>
                    <a:srgbClr val="FFFFFF"/>
                  </a:solidFill>
                  <a:cs typeface="DejaVu Sans" panose="020B0603030804020204" pitchFamily="34" charset="0"/>
                </a:rPr>
                <a:t>Boston, USA</a:t>
              </a:r>
            </a:p>
          </p:txBody>
        </p:sp>
        <p:pic>
          <p:nvPicPr>
            <p:cNvPr id="29703" name="Picture 7">
              <a:extLst>
                <a:ext uri="{FF2B5EF4-FFF2-40B4-BE49-F238E27FC236}">
                  <a16:creationId xmlns:a16="http://schemas.microsoft.com/office/drawing/2014/main" id="{4D290200-6162-4BAE-B074-9F952AA284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2" y="2119"/>
              <a:ext cx="202" cy="114"/>
            </a:xfrm>
            <a:prstGeom prst="rect">
              <a:avLst/>
            </a:prstGeom>
            <a:gr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29704" name="Group 8">
            <a:extLst>
              <a:ext uri="{FF2B5EF4-FFF2-40B4-BE49-F238E27FC236}">
                <a16:creationId xmlns:a16="http://schemas.microsoft.com/office/drawing/2014/main" id="{06C3CFF6-5A05-4205-9A32-7B934FFDD63E}"/>
              </a:ext>
            </a:extLst>
          </p:cNvPr>
          <p:cNvGrpSpPr>
            <a:grpSpLocks/>
          </p:cNvGrpSpPr>
          <p:nvPr/>
        </p:nvGrpSpPr>
        <p:grpSpPr bwMode="auto">
          <a:xfrm>
            <a:off x="4548188" y="2884488"/>
            <a:ext cx="1281112" cy="641350"/>
            <a:chOff x="2865" y="1817"/>
            <a:chExt cx="807" cy="404"/>
          </a:xfrm>
          <a:solidFill>
            <a:srgbClr val="00B0F0">
              <a:alpha val="80000"/>
            </a:srgbClr>
          </a:solidFill>
        </p:grpSpPr>
        <p:sp>
          <p:nvSpPr>
            <p:cNvPr id="29705" name="Rectangle 9">
              <a:extLst>
                <a:ext uri="{FF2B5EF4-FFF2-40B4-BE49-F238E27FC236}">
                  <a16:creationId xmlns:a16="http://schemas.microsoft.com/office/drawing/2014/main" id="{92649E76-23A4-43D8-8DCC-9839985735A2}"/>
                </a:ext>
              </a:extLst>
            </p:cNvPr>
            <p:cNvSpPr>
              <a:spLocks noChangeArrowheads="1"/>
            </p:cNvSpPr>
            <p:nvPr/>
          </p:nvSpPr>
          <p:spPr bwMode="auto">
            <a:xfrm>
              <a:off x="2904" y="1826"/>
              <a:ext cx="768" cy="395"/>
            </a:xfrm>
            <a:prstGeom prst="rect">
              <a:avLst/>
            </a:prstGeom>
            <a:grpFill/>
            <a:ln>
              <a:noFill/>
            </a:ln>
            <a:effectLst>
              <a:outerShdw dist="28080" dir="5400000" algn="ctr" rotWithShape="0">
                <a:srgbClr val="000000">
                  <a:alpha val="32037"/>
                </a:srgbClr>
              </a:outerShdw>
            </a:effectLst>
            <a:extLst>
              <a:ext uri="{91240B29-F687-4F45-9708-019B960494DF}">
                <a14:hiddenLine xmlns:a14="http://schemas.microsoft.com/office/drawing/2010/main" w="6480" cap="flat">
                  <a:solidFill>
                    <a:srgbClr val="3465A4"/>
                  </a:solidFill>
                  <a:round/>
                  <a:headEnd/>
                  <a:tailEnd/>
                </a14:hiddenLine>
              </a:ext>
            </a:extLst>
          </p:spPr>
          <p:txBody>
            <a:bodyPr wrap="none" anchor="ctr"/>
            <a:lstStyle/>
            <a:p>
              <a:endParaRPr lang="en-GB"/>
            </a:p>
          </p:txBody>
        </p:sp>
        <p:pic>
          <p:nvPicPr>
            <p:cNvPr id="29706" name="Picture 10">
              <a:extLst>
                <a:ext uri="{FF2B5EF4-FFF2-40B4-BE49-F238E27FC236}">
                  <a16:creationId xmlns:a16="http://schemas.microsoft.com/office/drawing/2014/main" id="{BA384F29-72D3-426B-843A-E5AF505448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 y="1961"/>
              <a:ext cx="224" cy="137"/>
            </a:xfrm>
            <a:prstGeom prst="rect">
              <a:avLst/>
            </a:prstGeom>
            <a:gr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7" name="Rectangle 11">
              <a:extLst>
                <a:ext uri="{FF2B5EF4-FFF2-40B4-BE49-F238E27FC236}">
                  <a16:creationId xmlns:a16="http://schemas.microsoft.com/office/drawing/2014/main" id="{0F70E5BB-6138-4024-B2A7-7C4C30C3E260}"/>
                </a:ext>
              </a:extLst>
            </p:cNvPr>
            <p:cNvSpPr>
              <a:spLocks noChangeArrowheads="1"/>
            </p:cNvSpPr>
            <p:nvPr/>
          </p:nvSpPr>
          <p:spPr bwMode="auto">
            <a:xfrm>
              <a:off x="2865" y="1817"/>
              <a:ext cx="599" cy="400"/>
            </a:xfrm>
            <a:prstGeom prst="rect">
              <a:avLst/>
            </a:prstGeom>
            <a:no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sz="900" b="1" dirty="0">
                  <a:solidFill>
                    <a:srgbClr val="FFFFFF"/>
                  </a:solidFill>
                  <a:cs typeface="DejaVu Sans" panose="020B0603030804020204" pitchFamily="34" charset="0"/>
                </a:rPr>
                <a:t>Adastral Park </a:t>
              </a:r>
            </a:p>
            <a:p>
              <a:pPr>
                <a:lnSpc>
                  <a:spcPct val="100000"/>
                </a:lnSpc>
              </a:pPr>
              <a:r>
                <a:rPr lang="en-GB" altLang="en-US" sz="600" dirty="0">
                  <a:solidFill>
                    <a:srgbClr val="FFFFFF"/>
                  </a:solidFill>
                  <a:cs typeface="DejaVu Sans" panose="020B0603030804020204" pitchFamily="34" charset="0"/>
                </a:rPr>
                <a:t>Ipswich, Suffolk</a:t>
              </a:r>
              <a:br>
                <a:rPr lang="en-GB" altLang="en-US" sz="600" dirty="0">
                  <a:cs typeface="DejaVu Sans" panose="020B0603030804020204" pitchFamily="34" charset="0"/>
                </a:rPr>
              </a:br>
              <a:endParaRPr lang="en-GB" altLang="en-US" sz="600" dirty="0">
                <a:cs typeface="DejaVu Sans" panose="020B0603030804020204" pitchFamily="34" charset="0"/>
              </a:endParaRPr>
            </a:p>
            <a:p>
              <a:pPr>
                <a:lnSpc>
                  <a:spcPct val="100000"/>
                </a:lnSpc>
              </a:pPr>
              <a:r>
                <a:rPr lang="en-GB" altLang="en-US" sz="900" b="1" dirty="0">
                  <a:solidFill>
                    <a:srgbClr val="FFFFFF"/>
                  </a:solidFill>
                  <a:cs typeface="DejaVu Sans" panose="020B0603030804020204" pitchFamily="34" charset="0"/>
                </a:rPr>
                <a:t>BT Ireland IC</a:t>
              </a:r>
            </a:p>
            <a:p>
              <a:pPr>
                <a:lnSpc>
                  <a:spcPct val="100000"/>
                </a:lnSpc>
              </a:pPr>
              <a:r>
                <a:rPr lang="en-GB" altLang="en-US" sz="600" dirty="0">
                  <a:solidFill>
                    <a:srgbClr val="FFFFFF"/>
                  </a:solidFill>
                  <a:cs typeface="DejaVu Sans" panose="020B0603030804020204" pitchFamily="34" charset="0"/>
                </a:rPr>
                <a:t>Belfast, N. Ireland</a:t>
              </a:r>
            </a:p>
          </p:txBody>
        </p:sp>
      </p:grpSp>
      <p:grpSp>
        <p:nvGrpSpPr>
          <p:cNvPr id="29708" name="Group 12">
            <a:extLst>
              <a:ext uri="{FF2B5EF4-FFF2-40B4-BE49-F238E27FC236}">
                <a16:creationId xmlns:a16="http://schemas.microsoft.com/office/drawing/2014/main" id="{8166BAF1-345A-4F80-9088-904247582E4F}"/>
              </a:ext>
            </a:extLst>
          </p:cNvPr>
          <p:cNvGrpSpPr>
            <a:grpSpLocks/>
          </p:cNvGrpSpPr>
          <p:nvPr/>
        </p:nvGrpSpPr>
        <p:grpSpPr bwMode="auto">
          <a:xfrm>
            <a:off x="6577013" y="3779838"/>
            <a:ext cx="1123950" cy="315912"/>
            <a:chOff x="4143" y="2381"/>
            <a:chExt cx="708" cy="199"/>
          </a:xfrm>
          <a:solidFill>
            <a:srgbClr val="00B0F0">
              <a:alpha val="80000"/>
            </a:srgbClr>
          </a:solidFill>
        </p:grpSpPr>
        <p:sp>
          <p:nvSpPr>
            <p:cNvPr id="29709" name="Rectangle 13">
              <a:extLst>
                <a:ext uri="{FF2B5EF4-FFF2-40B4-BE49-F238E27FC236}">
                  <a16:creationId xmlns:a16="http://schemas.microsoft.com/office/drawing/2014/main" id="{5AE1CEF6-6836-4AFD-9630-85DF7EF6FC91}"/>
                </a:ext>
              </a:extLst>
            </p:cNvPr>
            <p:cNvSpPr>
              <a:spLocks noChangeArrowheads="1"/>
            </p:cNvSpPr>
            <p:nvPr/>
          </p:nvSpPr>
          <p:spPr bwMode="auto">
            <a:xfrm>
              <a:off x="4173" y="2404"/>
              <a:ext cx="678" cy="166"/>
            </a:xfrm>
            <a:prstGeom prst="rect">
              <a:avLst/>
            </a:prstGeom>
            <a:grpFill/>
            <a:ln>
              <a:noFill/>
            </a:ln>
            <a:effectLst>
              <a:outerShdw dist="28080" dir="5400000" algn="ctr" rotWithShape="0">
                <a:srgbClr val="000000">
                  <a:alpha val="32037"/>
                </a:srgbClr>
              </a:outerShdw>
            </a:effectLst>
            <a:extLst>
              <a:ext uri="{91240B29-F687-4F45-9708-019B960494DF}">
                <a14:hiddenLine xmlns:a14="http://schemas.microsoft.com/office/drawing/2010/main" w="6480" cap="flat">
                  <a:solidFill>
                    <a:srgbClr val="3465A4"/>
                  </a:solidFill>
                  <a:round/>
                  <a:headEnd/>
                  <a:tailEnd/>
                </a14:hiddenLine>
              </a:ext>
            </a:extLst>
          </p:spPr>
          <p:txBody>
            <a:bodyPr wrap="none" anchor="ctr"/>
            <a:lstStyle/>
            <a:p>
              <a:endParaRPr lang="en-GB"/>
            </a:p>
          </p:txBody>
        </p:sp>
        <p:sp>
          <p:nvSpPr>
            <p:cNvPr id="29710" name="Rectangle 14">
              <a:extLst>
                <a:ext uri="{FF2B5EF4-FFF2-40B4-BE49-F238E27FC236}">
                  <a16:creationId xmlns:a16="http://schemas.microsoft.com/office/drawing/2014/main" id="{2637FBE4-96FF-4EB8-A8F6-39DD03492340}"/>
                </a:ext>
              </a:extLst>
            </p:cNvPr>
            <p:cNvSpPr>
              <a:spLocks noChangeArrowheads="1"/>
            </p:cNvSpPr>
            <p:nvPr/>
          </p:nvSpPr>
          <p:spPr bwMode="auto">
            <a:xfrm>
              <a:off x="4143" y="2381"/>
              <a:ext cx="439" cy="199"/>
            </a:xfrm>
            <a:prstGeom prst="rect">
              <a:avLst/>
            </a:prstGeom>
            <a:no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0" bIns="45000"/>
            <a:lstStyle>
              <a:lvl1pPr>
                <a:tabLst>
                  <a:tab pos="449263" algn="l"/>
                </a:tabLst>
                <a:defRPr>
                  <a:solidFill>
                    <a:srgbClr val="000000"/>
                  </a:solidFill>
                  <a:latin typeface="Arial" panose="020B0604020202020204" pitchFamily="34" charset="0"/>
                  <a:ea typeface="Microsoft YaHei" panose="020B0503020204020204" pitchFamily="34" charset="-122"/>
                </a:defRPr>
              </a:lvl1pPr>
              <a:lvl2pPr>
                <a:tabLst>
                  <a:tab pos="449263" algn="l"/>
                </a:tabLst>
                <a:defRPr>
                  <a:solidFill>
                    <a:srgbClr val="000000"/>
                  </a:solidFill>
                  <a:latin typeface="Arial" panose="020B0604020202020204" pitchFamily="34" charset="0"/>
                  <a:ea typeface="Microsoft YaHei" panose="020B0503020204020204" pitchFamily="34" charset="-122"/>
                </a:defRPr>
              </a:lvl2pPr>
              <a:lvl3pPr>
                <a:tabLst>
                  <a:tab pos="449263" algn="l"/>
                </a:tabLst>
                <a:defRPr>
                  <a:solidFill>
                    <a:srgbClr val="000000"/>
                  </a:solidFill>
                  <a:latin typeface="Arial" panose="020B0604020202020204" pitchFamily="34" charset="0"/>
                  <a:ea typeface="Microsoft YaHei" panose="020B0503020204020204" pitchFamily="34" charset="-122"/>
                </a:defRPr>
              </a:lvl3pPr>
              <a:lvl4pPr>
                <a:tabLst>
                  <a:tab pos="449263" algn="l"/>
                </a:tabLst>
                <a:defRPr>
                  <a:solidFill>
                    <a:srgbClr val="000000"/>
                  </a:solidFill>
                  <a:latin typeface="Arial" panose="020B0604020202020204" pitchFamily="34" charset="0"/>
                  <a:ea typeface="Microsoft YaHei" panose="020B0503020204020204" pitchFamily="34" charset="-122"/>
                </a:defRPr>
              </a:lvl4pPr>
              <a:lvl5pPr>
                <a:tabLst>
                  <a:tab pos="4492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sz="900" b="1" dirty="0">
                  <a:solidFill>
                    <a:srgbClr val="FFFFFF"/>
                  </a:solidFill>
                  <a:cs typeface="DejaVu Sans" panose="020B0603030804020204" pitchFamily="34" charset="0"/>
                </a:rPr>
                <a:t>EBTIC</a:t>
              </a:r>
            </a:p>
            <a:p>
              <a:pPr>
                <a:lnSpc>
                  <a:spcPct val="100000"/>
                </a:lnSpc>
              </a:pPr>
              <a:r>
                <a:rPr lang="en-GB" altLang="en-US" sz="600" dirty="0">
                  <a:solidFill>
                    <a:srgbClr val="FFFFFF"/>
                  </a:solidFill>
                  <a:cs typeface="DejaVu Sans" panose="020B0603030804020204" pitchFamily="34" charset="0"/>
                </a:rPr>
                <a:t>Abu Dhabi, UAE</a:t>
              </a:r>
            </a:p>
          </p:txBody>
        </p:sp>
        <p:pic>
          <p:nvPicPr>
            <p:cNvPr id="29711" name="Picture 15">
              <a:extLst>
                <a:ext uri="{FF2B5EF4-FFF2-40B4-BE49-F238E27FC236}">
                  <a16:creationId xmlns:a16="http://schemas.microsoft.com/office/drawing/2014/main" id="{B543C463-FC01-43F4-B5E9-6F69761D80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8" y="2428"/>
              <a:ext cx="202" cy="114"/>
            </a:xfrm>
            <a:prstGeom prst="rect">
              <a:avLst/>
            </a:prstGeom>
            <a:gr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29712" name="Group 16">
            <a:extLst>
              <a:ext uri="{FF2B5EF4-FFF2-40B4-BE49-F238E27FC236}">
                <a16:creationId xmlns:a16="http://schemas.microsoft.com/office/drawing/2014/main" id="{79EBA8C1-B143-4997-A122-5358B83F4E7E}"/>
              </a:ext>
            </a:extLst>
          </p:cNvPr>
          <p:cNvGrpSpPr>
            <a:grpSpLocks/>
          </p:cNvGrpSpPr>
          <p:nvPr/>
        </p:nvGrpSpPr>
        <p:grpSpPr bwMode="auto">
          <a:xfrm>
            <a:off x="9798050" y="3509963"/>
            <a:ext cx="1143000" cy="315912"/>
            <a:chOff x="6172" y="2211"/>
            <a:chExt cx="720" cy="199"/>
          </a:xfrm>
          <a:solidFill>
            <a:srgbClr val="00B0F0">
              <a:alpha val="80000"/>
            </a:srgbClr>
          </a:solidFill>
        </p:grpSpPr>
        <p:sp>
          <p:nvSpPr>
            <p:cNvPr id="29713" name="Rectangle 17">
              <a:extLst>
                <a:ext uri="{FF2B5EF4-FFF2-40B4-BE49-F238E27FC236}">
                  <a16:creationId xmlns:a16="http://schemas.microsoft.com/office/drawing/2014/main" id="{EE9CAD5C-7E5B-4582-A3A8-C852669640CD}"/>
                </a:ext>
              </a:extLst>
            </p:cNvPr>
            <p:cNvSpPr>
              <a:spLocks noChangeArrowheads="1"/>
            </p:cNvSpPr>
            <p:nvPr/>
          </p:nvSpPr>
          <p:spPr bwMode="auto">
            <a:xfrm>
              <a:off x="6191" y="2233"/>
              <a:ext cx="701" cy="166"/>
            </a:xfrm>
            <a:prstGeom prst="rect">
              <a:avLst/>
            </a:prstGeom>
            <a:grpFill/>
            <a:ln>
              <a:noFill/>
            </a:ln>
            <a:effectLst>
              <a:outerShdw dist="28080" dir="5400000" algn="ctr" rotWithShape="0">
                <a:srgbClr val="000000">
                  <a:alpha val="32037"/>
                </a:srgbClr>
              </a:outerShdw>
            </a:effectLst>
            <a:extLst>
              <a:ext uri="{91240B29-F687-4F45-9708-019B960494DF}">
                <a14:hiddenLine xmlns:a14="http://schemas.microsoft.com/office/drawing/2010/main" w="6480" cap="flat">
                  <a:solidFill>
                    <a:srgbClr val="3465A4"/>
                  </a:solidFill>
                  <a:round/>
                  <a:headEnd/>
                  <a:tailEnd/>
                </a14:hiddenLine>
              </a:ext>
            </a:extLst>
          </p:spPr>
          <p:txBody>
            <a:bodyPr wrap="none" anchor="ctr"/>
            <a:lstStyle/>
            <a:p>
              <a:endParaRPr lang="en-GB"/>
            </a:p>
          </p:txBody>
        </p:sp>
        <p:sp>
          <p:nvSpPr>
            <p:cNvPr id="29714" name="Rectangle 18">
              <a:extLst>
                <a:ext uri="{FF2B5EF4-FFF2-40B4-BE49-F238E27FC236}">
                  <a16:creationId xmlns:a16="http://schemas.microsoft.com/office/drawing/2014/main" id="{2418CF5D-21CD-401A-A7F5-4FACB4AE3620}"/>
                </a:ext>
              </a:extLst>
            </p:cNvPr>
            <p:cNvSpPr>
              <a:spLocks noChangeArrowheads="1"/>
            </p:cNvSpPr>
            <p:nvPr/>
          </p:nvSpPr>
          <p:spPr bwMode="auto">
            <a:xfrm>
              <a:off x="6172" y="2211"/>
              <a:ext cx="426" cy="199"/>
            </a:xfrm>
            <a:prstGeom prst="rect">
              <a:avLst/>
            </a:prstGeom>
            <a:no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Lst>
                <a:defRPr>
                  <a:solidFill>
                    <a:srgbClr val="000000"/>
                  </a:solidFill>
                  <a:latin typeface="Arial" panose="020B0604020202020204" pitchFamily="34" charset="0"/>
                  <a:ea typeface="Microsoft YaHei" panose="020B0503020204020204" pitchFamily="34" charset="-122"/>
                </a:defRPr>
              </a:lvl1pPr>
              <a:lvl2pPr>
                <a:tabLst>
                  <a:tab pos="449263" algn="l"/>
                </a:tabLst>
                <a:defRPr>
                  <a:solidFill>
                    <a:srgbClr val="000000"/>
                  </a:solidFill>
                  <a:latin typeface="Arial" panose="020B0604020202020204" pitchFamily="34" charset="0"/>
                  <a:ea typeface="Microsoft YaHei" panose="020B0503020204020204" pitchFamily="34" charset="-122"/>
                </a:defRPr>
              </a:lvl2pPr>
              <a:lvl3pPr>
                <a:tabLst>
                  <a:tab pos="449263" algn="l"/>
                </a:tabLst>
                <a:defRPr>
                  <a:solidFill>
                    <a:srgbClr val="000000"/>
                  </a:solidFill>
                  <a:latin typeface="Arial" panose="020B0604020202020204" pitchFamily="34" charset="0"/>
                  <a:ea typeface="Microsoft YaHei" panose="020B0503020204020204" pitchFamily="34" charset="-122"/>
                </a:defRPr>
              </a:lvl3pPr>
              <a:lvl4pPr>
                <a:tabLst>
                  <a:tab pos="449263" algn="l"/>
                </a:tabLst>
                <a:defRPr>
                  <a:solidFill>
                    <a:srgbClr val="000000"/>
                  </a:solidFill>
                  <a:latin typeface="Arial" panose="020B0604020202020204" pitchFamily="34" charset="0"/>
                  <a:ea typeface="Microsoft YaHei" panose="020B0503020204020204" pitchFamily="34" charset="-122"/>
                </a:defRPr>
              </a:lvl4pPr>
              <a:lvl5pPr>
                <a:tabLst>
                  <a:tab pos="4492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sz="900" b="1" dirty="0">
                  <a:solidFill>
                    <a:srgbClr val="FFFFFF"/>
                  </a:solidFill>
                  <a:cs typeface="DejaVu Sans" panose="020B0603030804020204" pitchFamily="34" charset="0"/>
                </a:rPr>
                <a:t>BT CRC</a:t>
              </a:r>
            </a:p>
            <a:p>
              <a:pPr>
                <a:lnSpc>
                  <a:spcPct val="100000"/>
                </a:lnSpc>
              </a:pPr>
              <a:r>
                <a:rPr lang="en-GB" altLang="en-US" sz="600" dirty="0">
                  <a:solidFill>
                    <a:srgbClr val="FFFFFF"/>
                  </a:solidFill>
                  <a:cs typeface="DejaVu Sans" panose="020B0603030804020204" pitchFamily="34" charset="0"/>
                </a:rPr>
                <a:t>Beijing, China</a:t>
              </a:r>
            </a:p>
          </p:txBody>
        </p:sp>
        <p:pic>
          <p:nvPicPr>
            <p:cNvPr id="29715" name="Picture 19">
              <a:extLst>
                <a:ext uri="{FF2B5EF4-FFF2-40B4-BE49-F238E27FC236}">
                  <a16:creationId xmlns:a16="http://schemas.microsoft.com/office/drawing/2014/main" id="{816117FB-8B4C-48E5-8526-EF2ECA4041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1" y="2258"/>
              <a:ext cx="206" cy="113"/>
            </a:xfrm>
            <a:prstGeom prst="rect">
              <a:avLst/>
            </a:prstGeom>
            <a:gr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29716" name="Group 20">
            <a:extLst>
              <a:ext uri="{FF2B5EF4-FFF2-40B4-BE49-F238E27FC236}">
                <a16:creationId xmlns:a16="http://schemas.microsoft.com/office/drawing/2014/main" id="{2CCF0332-B735-4B7A-A771-9EC777AF6FF3}"/>
              </a:ext>
            </a:extLst>
          </p:cNvPr>
          <p:cNvGrpSpPr>
            <a:grpSpLocks/>
          </p:cNvGrpSpPr>
          <p:nvPr/>
        </p:nvGrpSpPr>
        <p:grpSpPr bwMode="auto">
          <a:xfrm>
            <a:off x="8304213" y="4144963"/>
            <a:ext cx="1123950" cy="315912"/>
            <a:chOff x="5231" y="2611"/>
            <a:chExt cx="708" cy="199"/>
          </a:xfrm>
          <a:solidFill>
            <a:srgbClr val="00B0F0">
              <a:alpha val="80000"/>
            </a:srgbClr>
          </a:solidFill>
        </p:grpSpPr>
        <p:sp>
          <p:nvSpPr>
            <p:cNvPr id="29717" name="Rectangle 21">
              <a:extLst>
                <a:ext uri="{FF2B5EF4-FFF2-40B4-BE49-F238E27FC236}">
                  <a16:creationId xmlns:a16="http://schemas.microsoft.com/office/drawing/2014/main" id="{116FF9F5-4DCA-467A-AA1C-B727138EEFD3}"/>
                </a:ext>
              </a:extLst>
            </p:cNvPr>
            <p:cNvSpPr>
              <a:spLocks noChangeArrowheads="1"/>
            </p:cNvSpPr>
            <p:nvPr/>
          </p:nvSpPr>
          <p:spPr bwMode="auto">
            <a:xfrm>
              <a:off x="5262" y="2629"/>
              <a:ext cx="678" cy="166"/>
            </a:xfrm>
            <a:prstGeom prst="rect">
              <a:avLst/>
            </a:prstGeom>
            <a:grpFill/>
            <a:ln>
              <a:noFill/>
            </a:ln>
            <a:effectLst>
              <a:outerShdw dist="28080" dir="5400000" algn="ctr" rotWithShape="0">
                <a:srgbClr val="000000">
                  <a:alpha val="32037"/>
                </a:srgbClr>
              </a:outerShdw>
            </a:effectLst>
            <a:extLst>
              <a:ext uri="{91240B29-F687-4F45-9708-019B960494DF}">
                <a14:hiddenLine xmlns:a14="http://schemas.microsoft.com/office/drawing/2010/main" w="6480" cap="flat">
                  <a:solidFill>
                    <a:srgbClr val="3465A4"/>
                  </a:solidFill>
                  <a:round/>
                  <a:headEnd/>
                  <a:tailEnd/>
                </a14:hiddenLine>
              </a:ext>
            </a:extLst>
          </p:spPr>
          <p:txBody>
            <a:bodyPr wrap="none" anchor="ctr"/>
            <a:lstStyle/>
            <a:p>
              <a:endParaRPr lang="en-GB"/>
            </a:p>
          </p:txBody>
        </p:sp>
        <p:sp>
          <p:nvSpPr>
            <p:cNvPr id="29718" name="Rectangle 22">
              <a:extLst>
                <a:ext uri="{FF2B5EF4-FFF2-40B4-BE49-F238E27FC236}">
                  <a16:creationId xmlns:a16="http://schemas.microsoft.com/office/drawing/2014/main" id="{4EE2494F-8A8C-44CD-9B0B-06AB05817D5E}"/>
                </a:ext>
              </a:extLst>
            </p:cNvPr>
            <p:cNvSpPr>
              <a:spLocks noChangeArrowheads="1"/>
            </p:cNvSpPr>
            <p:nvPr/>
          </p:nvSpPr>
          <p:spPr bwMode="auto">
            <a:xfrm>
              <a:off x="5231" y="2611"/>
              <a:ext cx="483" cy="199"/>
            </a:xfrm>
            <a:prstGeom prst="rect">
              <a:avLst/>
            </a:prstGeom>
            <a:no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Lst>
                <a:defRPr>
                  <a:solidFill>
                    <a:srgbClr val="000000"/>
                  </a:solidFill>
                  <a:latin typeface="Arial" panose="020B0604020202020204" pitchFamily="34" charset="0"/>
                  <a:ea typeface="Microsoft YaHei" panose="020B0503020204020204" pitchFamily="34" charset="-122"/>
                </a:defRPr>
              </a:lvl1pPr>
              <a:lvl2pPr>
                <a:tabLst>
                  <a:tab pos="449263" algn="l"/>
                </a:tabLst>
                <a:defRPr>
                  <a:solidFill>
                    <a:srgbClr val="000000"/>
                  </a:solidFill>
                  <a:latin typeface="Arial" panose="020B0604020202020204" pitchFamily="34" charset="0"/>
                  <a:ea typeface="Microsoft YaHei" panose="020B0503020204020204" pitchFamily="34" charset="-122"/>
                </a:defRPr>
              </a:lvl2pPr>
              <a:lvl3pPr>
                <a:tabLst>
                  <a:tab pos="449263" algn="l"/>
                </a:tabLst>
                <a:defRPr>
                  <a:solidFill>
                    <a:srgbClr val="000000"/>
                  </a:solidFill>
                  <a:latin typeface="Arial" panose="020B0604020202020204" pitchFamily="34" charset="0"/>
                  <a:ea typeface="Microsoft YaHei" panose="020B0503020204020204" pitchFamily="34" charset="-122"/>
                </a:defRPr>
              </a:lvl3pPr>
              <a:lvl4pPr>
                <a:tabLst>
                  <a:tab pos="449263" algn="l"/>
                </a:tabLst>
                <a:defRPr>
                  <a:solidFill>
                    <a:srgbClr val="000000"/>
                  </a:solidFill>
                  <a:latin typeface="Arial" panose="020B0604020202020204" pitchFamily="34" charset="0"/>
                  <a:ea typeface="Microsoft YaHei" panose="020B0503020204020204" pitchFamily="34" charset="-122"/>
                </a:defRPr>
              </a:lvl4pPr>
              <a:lvl5pPr>
                <a:tabLst>
                  <a:tab pos="4492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sz="900" b="1" dirty="0">
                  <a:solidFill>
                    <a:srgbClr val="FFFFFF"/>
                  </a:solidFill>
                  <a:cs typeface="DejaVu Sans" panose="020B0603030804020204" pitchFamily="34" charset="0"/>
                </a:rPr>
                <a:t>BT IRC</a:t>
              </a:r>
            </a:p>
            <a:p>
              <a:pPr>
                <a:lnSpc>
                  <a:spcPct val="100000"/>
                </a:lnSpc>
              </a:pPr>
              <a:r>
                <a:rPr lang="en-GB" altLang="en-US" sz="600" dirty="0">
                  <a:solidFill>
                    <a:srgbClr val="FFFFFF"/>
                  </a:solidFill>
                  <a:cs typeface="DejaVu Sans" panose="020B0603030804020204" pitchFamily="34" charset="0"/>
                </a:rPr>
                <a:t>Bangalore, India</a:t>
              </a:r>
            </a:p>
          </p:txBody>
        </p:sp>
        <p:pic>
          <p:nvPicPr>
            <p:cNvPr id="29719" name="Picture 23">
              <a:extLst>
                <a:ext uri="{FF2B5EF4-FFF2-40B4-BE49-F238E27FC236}">
                  <a16:creationId xmlns:a16="http://schemas.microsoft.com/office/drawing/2014/main" id="{1B5334A9-7772-4CD5-B140-D128C3D0A27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05" y="2655"/>
              <a:ext cx="202" cy="115"/>
            </a:xfrm>
            <a:prstGeom prst="rect">
              <a:avLst/>
            </a:prstGeom>
            <a:grp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9720" name="Picture 24">
            <a:extLst>
              <a:ext uri="{FF2B5EF4-FFF2-40B4-BE49-F238E27FC236}">
                <a16:creationId xmlns:a16="http://schemas.microsoft.com/office/drawing/2014/main" id="{B81B1F33-F53B-4DB3-8ADD-0670FCDDE0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7425" y="3060700"/>
            <a:ext cx="177800" cy="17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21" name="Picture 25">
            <a:extLst>
              <a:ext uri="{FF2B5EF4-FFF2-40B4-BE49-F238E27FC236}">
                <a16:creationId xmlns:a16="http://schemas.microsoft.com/office/drawing/2014/main" id="{2253C9BE-48DA-4247-924A-1FAA3C76F46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8988" y="2773363"/>
            <a:ext cx="177800" cy="17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22" name="Picture 26">
            <a:extLst>
              <a:ext uri="{FF2B5EF4-FFF2-40B4-BE49-F238E27FC236}">
                <a16:creationId xmlns:a16="http://schemas.microsoft.com/office/drawing/2014/main" id="{D8EFD963-B9FE-456B-88D9-7ADEBA85A7C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80063" y="2663825"/>
            <a:ext cx="177800" cy="17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23" name="Picture 27">
            <a:extLst>
              <a:ext uri="{FF2B5EF4-FFF2-40B4-BE49-F238E27FC236}">
                <a16:creationId xmlns:a16="http://schemas.microsoft.com/office/drawing/2014/main" id="{7AB4A8FE-F748-48DB-ACFE-C28C5934733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6188" y="3600450"/>
            <a:ext cx="177800" cy="17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24" name="Picture 28">
            <a:extLst>
              <a:ext uri="{FF2B5EF4-FFF2-40B4-BE49-F238E27FC236}">
                <a16:creationId xmlns:a16="http://schemas.microsoft.com/office/drawing/2014/main" id="{74865FA6-A487-4799-AF41-E4C95B49230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43900" y="3959225"/>
            <a:ext cx="177800" cy="17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25" name="Picture 29">
            <a:extLst>
              <a:ext uri="{FF2B5EF4-FFF2-40B4-BE49-F238E27FC236}">
                <a16:creationId xmlns:a16="http://schemas.microsoft.com/office/drawing/2014/main" id="{BD4FF036-EB64-46DD-8C2E-8060C4E8423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85338" y="3313113"/>
            <a:ext cx="177800" cy="17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26" name="Rectangle 30">
            <a:extLst>
              <a:ext uri="{FF2B5EF4-FFF2-40B4-BE49-F238E27FC236}">
                <a16:creationId xmlns:a16="http://schemas.microsoft.com/office/drawing/2014/main" id="{FE8A4208-2687-4433-9F7E-44D2E8CC6007}"/>
              </a:ext>
            </a:extLst>
          </p:cNvPr>
          <p:cNvSpPr>
            <a:spLocks noChangeArrowheads="1"/>
          </p:cNvSpPr>
          <p:nvPr/>
        </p:nvSpPr>
        <p:spPr bwMode="auto">
          <a:xfrm>
            <a:off x="6624638" y="4132263"/>
            <a:ext cx="1077912" cy="582612"/>
          </a:xfrm>
          <a:prstGeom prst="rect">
            <a:avLst/>
          </a:prstGeom>
          <a:solidFill>
            <a:srgbClr val="00B0F0">
              <a:alpha val="80000"/>
            </a:srgbClr>
          </a:solidFill>
          <a:ln>
            <a:noFill/>
          </a:ln>
          <a:effectLst>
            <a:outerShdw dist="28080" dir="5400000" algn="ctr" rotWithShape="0">
              <a:srgbClr val="000000">
                <a:alpha val="32037"/>
              </a:srgbClr>
            </a:outerShdw>
          </a:effectLst>
        </p:spPr>
        <p:txBody>
          <a:bodyPr lIns="36000" tIns="45000" rIns="36000" bIns="45000"/>
          <a:lstStyle>
            <a:lvl1pPr>
              <a:tabLst>
                <a:tab pos="449263" algn="l"/>
                <a:tab pos="8985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sz="800">
                <a:solidFill>
                  <a:srgbClr val="FFFFFF"/>
                </a:solidFill>
                <a:latin typeface="Calibri" panose="020F0502020204030204" pitchFamily="34" charset="0"/>
                <a:cs typeface="DejaVu Sans" panose="020B0603030804020204" pitchFamily="34" charset="0"/>
              </a:rPr>
              <a:t>Est. in 2009 in the UAE by BT, Etisalat, Khalifa University and the UAE gov.</a:t>
            </a:r>
          </a:p>
        </p:txBody>
      </p:sp>
      <p:sp>
        <p:nvSpPr>
          <p:cNvPr id="29727" name="Rectangle 31">
            <a:extLst>
              <a:ext uri="{FF2B5EF4-FFF2-40B4-BE49-F238E27FC236}">
                <a16:creationId xmlns:a16="http://schemas.microsoft.com/office/drawing/2014/main" id="{EC357116-252B-44EE-9DF9-EB718B3ED2ED}"/>
              </a:ext>
            </a:extLst>
          </p:cNvPr>
          <p:cNvSpPr>
            <a:spLocks noChangeArrowheads="1"/>
          </p:cNvSpPr>
          <p:nvPr/>
        </p:nvSpPr>
        <p:spPr bwMode="auto">
          <a:xfrm>
            <a:off x="4611688" y="3582988"/>
            <a:ext cx="1219200" cy="952500"/>
          </a:xfrm>
          <a:prstGeom prst="rect">
            <a:avLst/>
          </a:prstGeom>
          <a:solidFill>
            <a:srgbClr val="00B0F0">
              <a:alpha val="80000"/>
            </a:srgbClr>
          </a:solidFill>
          <a:ln>
            <a:noFill/>
          </a:ln>
          <a:effectLst>
            <a:outerShdw dist="28080" dir="5400000" algn="ctr" rotWithShape="0">
              <a:srgbClr val="000000">
                <a:alpha val="32037"/>
              </a:srgbClr>
            </a:outerShdw>
          </a:effectLst>
        </p:spPr>
        <p:txBody>
          <a:bodyPr lIns="36000" tIns="45000" rIns="36000" bIns="45000"/>
          <a:lstStyle>
            <a:lvl1pPr>
              <a:tabLst>
                <a:tab pos="449263" algn="l"/>
                <a:tab pos="8985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sz="800">
                <a:solidFill>
                  <a:srgbClr val="FFFFFF"/>
                </a:solidFill>
                <a:latin typeface="Calibri" panose="020F0502020204030204" pitchFamily="34" charset="0"/>
                <a:cs typeface="DejaVu Sans" panose="020B0603030804020204" pitchFamily="34" charset="0"/>
              </a:rPr>
              <a:t>Est. in 2017 in Belfast, N. Ireland as a 10-year research and innovation programme co-funded by BT (Technology’s IT and AR), Ulster University and NI Government.</a:t>
            </a:r>
          </a:p>
        </p:txBody>
      </p:sp>
      <p:sp>
        <p:nvSpPr>
          <p:cNvPr id="29728" name="Rectangle 32">
            <a:extLst>
              <a:ext uri="{FF2B5EF4-FFF2-40B4-BE49-F238E27FC236}">
                <a16:creationId xmlns:a16="http://schemas.microsoft.com/office/drawing/2014/main" id="{382DFEC0-017F-4091-A034-25D3836BF107}"/>
              </a:ext>
            </a:extLst>
          </p:cNvPr>
          <p:cNvSpPr>
            <a:spLocks noChangeArrowheads="1"/>
          </p:cNvSpPr>
          <p:nvPr/>
        </p:nvSpPr>
        <p:spPr bwMode="auto">
          <a:xfrm>
            <a:off x="8353425" y="4497388"/>
            <a:ext cx="1077913" cy="1189037"/>
          </a:xfrm>
          <a:prstGeom prst="rect">
            <a:avLst/>
          </a:prstGeom>
          <a:solidFill>
            <a:srgbClr val="00B0F0">
              <a:alpha val="80000"/>
            </a:srgbClr>
          </a:solidFill>
          <a:ln>
            <a:noFill/>
          </a:ln>
          <a:effectLst>
            <a:outerShdw dist="28080" dir="5400000" algn="ctr" rotWithShape="0">
              <a:srgbClr val="000000">
                <a:alpha val="32037"/>
              </a:srgbClr>
            </a:outerShdw>
          </a:effectLst>
        </p:spPr>
        <p:txBody>
          <a:bodyPr lIns="36000" tIns="45000" rIns="36000" bIns="45000"/>
          <a:lstStyle>
            <a:lvl1pPr>
              <a:tabLst>
                <a:tab pos="449263" algn="l"/>
                <a:tab pos="8985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sz="800">
                <a:solidFill>
                  <a:srgbClr val="FFFFFF"/>
                </a:solidFill>
                <a:latin typeface="Calibri" panose="020F0502020204030204" pitchFamily="34" charset="0"/>
                <a:cs typeface="DejaVu Sans" panose="020B0603030804020204" pitchFamily="34" charset="0"/>
              </a:rPr>
              <a:t>Presently BT (Technology’s AR and Bangalore GDC) is collaborating with Indian Institute of Science and Indraprastha Institute of Information Technology Delhi. </a:t>
            </a:r>
          </a:p>
        </p:txBody>
      </p:sp>
      <p:sp>
        <p:nvSpPr>
          <p:cNvPr id="29729" name="Rectangle 33">
            <a:extLst>
              <a:ext uri="{FF2B5EF4-FFF2-40B4-BE49-F238E27FC236}">
                <a16:creationId xmlns:a16="http://schemas.microsoft.com/office/drawing/2014/main" id="{1A87F192-24BA-482C-89A5-A4ACB24FBFF7}"/>
              </a:ext>
            </a:extLst>
          </p:cNvPr>
          <p:cNvSpPr>
            <a:spLocks noChangeArrowheads="1"/>
          </p:cNvSpPr>
          <p:nvPr/>
        </p:nvSpPr>
        <p:spPr bwMode="auto">
          <a:xfrm>
            <a:off x="9832975" y="3870325"/>
            <a:ext cx="1109663" cy="1312863"/>
          </a:xfrm>
          <a:prstGeom prst="rect">
            <a:avLst/>
          </a:prstGeom>
          <a:solidFill>
            <a:srgbClr val="00B0F0">
              <a:alpha val="80000"/>
            </a:srgbClr>
          </a:solidFill>
          <a:ln>
            <a:noFill/>
          </a:ln>
          <a:effectLst>
            <a:outerShdw dist="28080" dir="5400000" algn="ctr" rotWithShape="0">
              <a:srgbClr val="000000">
                <a:alpha val="32037"/>
              </a:srgbClr>
            </a:outerShdw>
          </a:effectLst>
        </p:spPr>
        <p:txBody>
          <a:bodyPr lIns="36000" tIns="45000" rIns="36000" bIns="45000"/>
          <a:lstStyle>
            <a:lvl1pPr>
              <a:tabLst>
                <a:tab pos="449263" algn="l"/>
                <a:tab pos="8985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sz="800">
                <a:solidFill>
                  <a:srgbClr val="FFFFFF"/>
                </a:solidFill>
                <a:latin typeface="Calibri" panose="020F0502020204030204" pitchFamily="34" charset="0"/>
                <a:cs typeface="DejaVu Sans" panose="020B0603030804020204" pitchFamily="34" charset="0"/>
              </a:rPr>
              <a:t>BT China Research Centre (BT CRC), Est in 2007 in China.</a:t>
            </a:r>
          </a:p>
          <a:p>
            <a:pPr>
              <a:lnSpc>
                <a:spcPct val="100000"/>
              </a:lnSpc>
            </a:pPr>
            <a:r>
              <a:rPr lang="en-GB" altLang="en-US" sz="800">
                <a:solidFill>
                  <a:srgbClr val="FFFFFF"/>
                </a:solidFill>
                <a:latin typeface="Calibri" panose="020F0502020204030204" pitchFamily="34" charset="0"/>
                <a:cs typeface="DejaVu Sans" panose="020B0603030804020204" pitchFamily="34" charset="0"/>
              </a:rPr>
              <a:t>Primarily a partnership with Tsinghua University in Beijing since 2009. Extended with a collaboration with Shanghai Jiao Tong University.</a:t>
            </a:r>
          </a:p>
        </p:txBody>
      </p:sp>
      <p:sp>
        <p:nvSpPr>
          <p:cNvPr id="29730" name="Rectangle 34">
            <a:extLst>
              <a:ext uri="{FF2B5EF4-FFF2-40B4-BE49-F238E27FC236}">
                <a16:creationId xmlns:a16="http://schemas.microsoft.com/office/drawing/2014/main" id="{7FD10280-2531-4BBF-B492-CEC6376B6CF1}"/>
              </a:ext>
            </a:extLst>
          </p:cNvPr>
          <p:cNvSpPr>
            <a:spLocks noChangeArrowheads="1"/>
          </p:cNvSpPr>
          <p:nvPr/>
        </p:nvSpPr>
        <p:spPr bwMode="auto">
          <a:xfrm>
            <a:off x="2627313" y="3635375"/>
            <a:ext cx="1079500" cy="715963"/>
          </a:xfrm>
          <a:prstGeom prst="rect">
            <a:avLst/>
          </a:prstGeom>
          <a:solidFill>
            <a:srgbClr val="00B0F0">
              <a:alpha val="80000"/>
            </a:srgbClr>
          </a:solidFill>
          <a:ln>
            <a:noFill/>
          </a:ln>
          <a:effectLst>
            <a:outerShdw dist="28080" dir="5400000" algn="ctr" rotWithShape="0">
              <a:srgbClr val="000000">
                <a:alpha val="32037"/>
              </a:srgbClr>
            </a:outerShdw>
          </a:effectLst>
        </p:spPr>
        <p:txBody>
          <a:bodyPr lIns="36000" tIns="45000" rIns="36000" bIns="45000"/>
          <a:lstStyle>
            <a:lvl1pPr>
              <a:tabLst>
                <a:tab pos="449263" algn="l"/>
                <a:tab pos="8985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n-GB" altLang="en-US" sz="800" dirty="0">
                <a:solidFill>
                  <a:srgbClr val="FFFFFF"/>
                </a:solidFill>
                <a:latin typeface="Calibri" panose="020F0502020204030204" pitchFamily="34" charset="0"/>
                <a:cs typeface="DejaVu Sans" panose="020B0603030804020204" pitchFamily="34" charset="0"/>
              </a:rPr>
              <a:t>30 year BT-MIT cross campus partnership spanning technical, management and policy research.</a:t>
            </a:r>
          </a:p>
        </p:txBody>
      </p:sp>
      <p:grpSp>
        <p:nvGrpSpPr>
          <p:cNvPr id="38" name="Group 37">
            <a:extLst>
              <a:ext uri="{FF2B5EF4-FFF2-40B4-BE49-F238E27FC236}">
                <a16:creationId xmlns:a16="http://schemas.microsoft.com/office/drawing/2014/main" id="{45CBF3AF-1EE1-4610-94E5-807707F8A944}"/>
              </a:ext>
            </a:extLst>
          </p:cNvPr>
          <p:cNvGrpSpPr/>
          <p:nvPr/>
        </p:nvGrpSpPr>
        <p:grpSpPr>
          <a:xfrm>
            <a:off x="-7845" y="16322"/>
            <a:ext cx="12247469" cy="1260029"/>
            <a:chOff x="-7845" y="4594448"/>
            <a:chExt cx="12247469" cy="1260029"/>
          </a:xfrm>
        </p:grpSpPr>
        <p:sp>
          <p:nvSpPr>
            <p:cNvPr id="39" name="Rectangle 38">
              <a:extLst>
                <a:ext uri="{FF2B5EF4-FFF2-40B4-BE49-F238E27FC236}">
                  <a16:creationId xmlns:a16="http://schemas.microsoft.com/office/drawing/2014/main" id="{955E1F3B-F2E5-47BA-9E93-8079857C05AB}"/>
                </a:ext>
              </a:extLst>
            </p:cNvPr>
            <p:cNvSpPr/>
            <p:nvPr/>
          </p:nvSpPr>
          <p:spPr bwMode="auto">
            <a:xfrm>
              <a:off x="-7845" y="4594448"/>
              <a:ext cx="12247469" cy="1260029"/>
            </a:xfrm>
            <a:prstGeom prst="rect">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Arial" panose="020B0604020202020204" pitchFamily="34" charset="0"/>
                <a:ea typeface="Microsoft YaHei" panose="020B0503020204020204" pitchFamily="34" charset="-122"/>
              </a:endParaRPr>
            </a:p>
          </p:txBody>
        </p:sp>
        <p:pic>
          <p:nvPicPr>
            <p:cNvPr id="40" name="Picture 39" descr="A picture containing object&#10;&#10;Description automatically generated">
              <a:extLst>
                <a:ext uri="{FF2B5EF4-FFF2-40B4-BE49-F238E27FC236}">
                  <a16:creationId xmlns:a16="http://schemas.microsoft.com/office/drawing/2014/main" id="{740F83D0-F575-47EC-874B-D29AA61710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217" y="4833494"/>
              <a:ext cx="781936" cy="781936"/>
            </a:xfrm>
            <a:prstGeom prst="rect">
              <a:avLst/>
            </a:prstGeom>
          </p:spPr>
        </p:pic>
      </p:grpSp>
      <p:sp>
        <p:nvSpPr>
          <p:cNvPr id="29732" name="Rectangle 36">
            <a:extLst>
              <a:ext uri="{FF2B5EF4-FFF2-40B4-BE49-F238E27FC236}">
                <a16:creationId xmlns:a16="http://schemas.microsoft.com/office/drawing/2014/main" id="{AEFA427C-623D-44AE-BC9E-DC4F3D4104E1}"/>
              </a:ext>
            </a:extLst>
          </p:cNvPr>
          <p:cNvSpPr>
            <a:spLocks noChangeArrowheads="1"/>
          </p:cNvSpPr>
          <p:nvPr/>
        </p:nvSpPr>
        <p:spPr bwMode="auto">
          <a:xfrm>
            <a:off x="1439863" y="541784"/>
            <a:ext cx="1079817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pPr>
            <a:r>
              <a:rPr lang="en-GB" altLang="en-US" sz="2400" b="1" dirty="0">
                <a:solidFill>
                  <a:srgbClr val="6400AA"/>
                </a:solidFill>
                <a:latin typeface="BT Font" panose="020B0506020204020204" pitchFamily="34" charset="0"/>
                <a:cs typeface="DejaVu Sans" panose="020B0603030804020204" pitchFamily="34" charset="0"/>
              </a:rPr>
              <a:t>Global Research Centres</a:t>
            </a: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05860F6B-7E9E-40F7-87AC-17E8C8760B66}"/>
              </a:ext>
            </a:extLst>
          </p:cNvPr>
          <p:cNvSpPr>
            <a:spLocks noChangeArrowheads="1"/>
          </p:cNvSpPr>
          <p:nvPr/>
        </p:nvSpPr>
        <p:spPr bwMode="auto">
          <a:xfrm>
            <a:off x="-868" y="0"/>
            <a:ext cx="12238906" cy="6837363"/>
          </a:xfrm>
          <a:prstGeom prst="rect">
            <a:avLst/>
          </a:prstGeom>
          <a:solidFill>
            <a:schemeClr val="bg1"/>
          </a:solidFill>
          <a:ln w="9525" cap="flat">
            <a:noFill/>
            <a:round/>
            <a:headEnd/>
            <a:tailEnd/>
          </a:ln>
          <a:effec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28674" name="Picture 2">
            <a:extLst>
              <a:ext uri="{FF2B5EF4-FFF2-40B4-BE49-F238E27FC236}">
                <a16:creationId xmlns:a16="http://schemas.microsoft.com/office/drawing/2014/main" id="{8F073015-2BEB-4C87-B4C9-3E6F996011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0463" r="1678" b="5360"/>
          <a:stretch>
            <a:fillRect/>
          </a:stretch>
        </p:blipFill>
        <p:spPr bwMode="auto">
          <a:xfrm>
            <a:off x="4656138" y="1276350"/>
            <a:ext cx="7581900" cy="3728095"/>
          </a:xfrm>
          <a:prstGeom prst="rect">
            <a:avLst/>
          </a:prstGeom>
          <a:noFill/>
          <a:ln>
            <a:noFill/>
          </a:ln>
          <a:effectLst/>
          <a:extLst>
            <a:ext uri="{909E8E84-426E-40DD-AFC4-6F175D3DCCD1}">
              <a14:hiddenFill xmlns:a14="http://schemas.microsoft.com/office/drawing/2010/main">
                <a:blipFill dpi="0" rotWithShape="0">
                  <a:blip/>
                  <a:srcRect t="30463" r="1678" b="5360"/>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 name="Group 6">
            <a:extLst>
              <a:ext uri="{FF2B5EF4-FFF2-40B4-BE49-F238E27FC236}">
                <a16:creationId xmlns:a16="http://schemas.microsoft.com/office/drawing/2014/main" id="{6917BE05-45FB-459A-96FE-3E9EA98FBB9A}"/>
              </a:ext>
            </a:extLst>
          </p:cNvPr>
          <p:cNvGrpSpPr/>
          <p:nvPr/>
        </p:nvGrpSpPr>
        <p:grpSpPr>
          <a:xfrm>
            <a:off x="130699" y="5293224"/>
            <a:ext cx="57405685" cy="1304967"/>
            <a:chOff x="-19222777" y="9369130"/>
            <a:chExt cx="55156761" cy="1304967"/>
          </a:xfrm>
        </p:grpSpPr>
        <p:pic>
          <p:nvPicPr>
            <p:cNvPr id="28683" name="Picture 11">
              <a:extLst>
                <a:ext uri="{FF2B5EF4-FFF2-40B4-BE49-F238E27FC236}">
                  <a16:creationId xmlns:a16="http://schemas.microsoft.com/office/drawing/2014/main" id="{B53CD55F-04D6-4CD8-8471-095376A4EE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2777" y="9508058"/>
              <a:ext cx="1946275" cy="1027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4" name="Picture 12">
              <a:extLst>
                <a:ext uri="{FF2B5EF4-FFF2-40B4-BE49-F238E27FC236}">
                  <a16:creationId xmlns:a16="http://schemas.microsoft.com/office/drawing/2014/main" id="{4AD24100-3C5D-4C84-ADCD-264DF0C29E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16960" y="9400108"/>
              <a:ext cx="1844675" cy="1220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5" name="Picture 13">
              <a:extLst>
                <a:ext uri="{FF2B5EF4-FFF2-40B4-BE49-F238E27FC236}">
                  <a16:creationId xmlns:a16="http://schemas.microsoft.com/office/drawing/2014/main" id="{2BF7971A-228C-4309-82B9-8B5B10ECF6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2743" y="9435033"/>
              <a:ext cx="1149350" cy="1152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6" name="Picture 14">
              <a:extLst>
                <a:ext uri="{FF2B5EF4-FFF2-40B4-BE49-F238E27FC236}">
                  <a16:creationId xmlns:a16="http://schemas.microsoft.com/office/drawing/2014/main" id="{932E66F4-E42C-4911-ACC8-174AB3FF07E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1703854" y="9491355"/>
              <a:ext cx="2108200" cy="1182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7" name="Picture 15">
              <a:extLst>
                <a:ext uri="{FF2B5EF4-FFF2-40B4-BE49-F238E27FC236}">
                  <a16:creationId xmlns:a16="http://schemas.microsoft.com/office/drawing/2014/main" id="{B599192C-7D03-4926-8C1D-2D18FDBC3BB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36109" y="9396933"/>
              <a:ext cx="1220788" cy="1220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 name="Picture 74" descr="ADVA_Logo">
              <a:extLst>
                <a:ext uri="{FF2B5EF4-FFF2-40B4-BE49-F238E27FC236}">
                  <a16:creationId xmlns:a16="http://schemas.microsoft.com/office/drawing/2014/main" id="{AB1568F9-9272-4237-8D2D-1F514EE523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97980" y="9723958"/>
              <a:ext cx="4107193" cy="81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hal logo.png">
              <a:extLst>
                <a:ext uri="{FF2B5EF4-FFF2-40B4-BE49-F238E27FC236}">
                  <a16:creationId xmlns:a16="http://schemas.microsoft.com/office/drawing/2014/main" id="{272058CF-32B3-4D07-85A0-D7EB8F5D1B0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72817" y="9405682"/>
              <a:ext cx="1221424" cy="122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082FFDCA-95DC-4AFB-A9D7-897A6CC39CE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183844" y="9403518"/>
              <a:ext cx="1229431" cy="1229431"/>
            </a:xfrm>
            <a:prstGeom prst="rect">
              <a:avLst/>
            </a:prstGeom>
          </p:spPr>
        </p:pic>
        <p:pic>
          <p:nvPicPr>
            <p:cNvPr id="30" name="Picture 29">
              <a:extLst>
                <a:ext uri="{FF2B5EF4-FFF2-40B4-BE49-F238E27FC236}">
                  <a16:creationId xmlns:a16="http://schemas.microsoft.com/office/drawing/2014/main" id="{7A1DEEDC-8555-41EF-B590-A3482B5A0E7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3353780" y="9453044"/>
              <a:ext cx="2580204" cy="1130379"/>
            </a:xfrm>
            <a:prstGeom prst="rect">
              <a:avLst/>
            </a:prstGeom>
          </p:spPr>
        </p:pic>
        <p:pic>
          <p:nvPicPr>
            <p:cNvPr id="31" name="Picture 3" descr="icon930">
              <a:extLst>
                <a:ext uri="{FF2B5EF4-FFF2-40B4-BE49-F238E27FC236}">
                  <a16:creationId xmlns:a16="http://schemas.microsoft.com/office/drawing/2014/main" id="{A7A029FF-700C-40F3-92A9-F6A640EFDF1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193924" y="9453044"/>
              <a:ext cx="1130378" cy="113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blue logo high res.png">
              <a:extLst>
                <a:ext uri="{FF2B5EF4-FFF2-40B4-BE49-F238E27FC236}">
                  <a16:creationId xmlns:a16="http://schemas.microsoft.com/office/drawing/2014/main" id="{C9878AB8-2248-42CA-87AE-DE73FA3AEC4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164715" y="9416525"/>
              <a:ext cx="2169667" cy="120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92A378AA-88DA-4D5E-88E6-C376CC8E7ED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435486" y="9508947"/>
              <a:ext cx="2078707" cy="1025332"/>
            </a:xfrm>
            <a:prstGeom prst="rect">
              <a:avLst/>
            </a:prstGeom>
          </p:spPr>
        </p:pic>
        <p:pic>
          <p:nvPicPr>
            <p:cNvPr id="25" name="Picture 1" descr="cid:8FC57765-0F51-434F-8AE0-6053615C776B@im.local">
              <a:extLst>
                <a:ext uri="{FF2B5EF4-FFF2-40B4-BE49-F238E27FC236}">
                  <a16:creationId xmlns:a16="http://schemas.microsoft.com/office/drawing/2014/main" id="{93C1E167-3475-4940-9095-A52446B288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1563" y="9410277"/>
              <a:ext cx="974381" cy="12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32DAED1E-50CD-4C1F-BF6B-8DABE4F6766A}"/>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1905088" y="9369130"/>
              <a:ext cx="1647109" cy="1304967"/>
            </a:xfrm>
            <a:prstGeom prst="rect">
              <a:avLst/>
            </a:prstGeom>
          </p:spPr>
        </p:pic>
        <p:pic>
          <p:nvPicPr>
            <p:cNvPr id="27" name="Picture 26">
              <a:extLst>
                <a:ext uri="{FF2B5EF4-FFF2-40B4-BE49-F238E27FC236}">
                  <a16:creationId xmlns:a16="http://schemas.microsoft.com/office/drawing/2014/main" id="{CE9F52B6-903E-4FAA-9F93-443282644C3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121544" y="9397266"/>
              <a:ext cx="1356914" cy="1248695"/>
            </a:xfrm>
            <a:prstGeom prst="rect">
              <a:avLst/>
            </a:prstGeom>
          </p:spPr>
        </p:pic>
        <p:pic>
          <p:nvPicPr>
            <p:cNvPr id="35" name="Picture 2">
              <a:extLst>
                <a:ext uri="{FF2B5EF4-FFF2-40B4-BE49-F238E27FC236}">
                  <a16:creationId xmlns:a16="http://schemas.microsoft.com/office/drawing/2014/main" id="{644B4CB4-1978-4019-A17F-1CEBB47E3B21}"/>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655779" y="9445743"/>
              <a:ext cx="1674693" cy="115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C1CB1382-FBEF-4AFA-AAA3-DE54278E4D6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24968" y="9514307"/>
              <a:ext cx="1444158" cy="1079329"/>
            </a:xfrm>
            <a:prstGeom prst="rect">
              <a:avLst/>
            </a:prstGeom>
          </p:spPr>
        </p:pic>
        <p:pic>
          <p:nvPicPr>
            <p:cNvPr id="34" name="Picture 79" descr="t8lk logo (002)">
              <a:extLst>
                <a:ext uri="{FF2B5EF4-FFF2-40B4-BE49-F238E27FC236}">
                  <a16:creationId xmlns:a16="http://schemas.microsoft.com/office/drawing/2014/main" id="{74B15B30-5356-4293-9784-A25D2FD3D5CC}"/>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328668" y="9474994"/>
              <a:ext cx="1170187" cy="11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0" descr="Viavi_with_Descriptor_Purple">
              <a:extLst>
                <a:ext uri="{FF2B5EF4-FFF2-40B4-BE49-F238E27FC236}">
                  <a16:creationId xmlns:a16="http://schemas.microsoft.com/office/drawing/2014/main" id="{0EC56C1D-17E9-401F-8AED-0D4E2442FA79}"/>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5373735" y="9654619"/>
              <a:ext cx="1791691" cy="79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6" descr="zog logo200">
              <a:extLst>
                <a:ext uri="{FF2B5EF4-FFF2-40B4-BE49-F238E27FC236}">
                  <a16:creationId xmlns:a16="http://schemas.microsoft.com/office/drawing/2014/main" id="{A9C9A890-9D0E-46BD-9DAB-167013BA9A5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358397" y="9519672"/>
              <a:ext cx="3174224" cy="106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9">
              <a:extLst>
                <a:ext uri="{FF2B5EF4-FFF2-40B4-BE49-F238E27FC236}">
                  <a16:creationId xmlns:a16="http://schemas.microsoft.com/office/drawing/2014/main" id="{666B3CD9-7C35-4045-9424-33AEFE3CEA97}"/>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392163" y="9648496"/>
              <a:ext cx="1946275" cy="81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 name="Group 38">
            <a:extLst>
              <a:ext uri="{FF2B5EF4-FFF2-40B4-BE49-F238E27FC236}">
                <a16:creationId xmlns:a16="http://schemas.microsoft.com/office/drawing/2014/main" id="{6B4E40DC-944B-4F69-9277-DD10E3086083}"/>
              </a:ext>
            </a:extLst>
          </p:cNvPr>
          <p:cNvGrpSpPr/>
          <p:nvPr/>
        </p:nvGrpSpPr>
        <p:grpSpPr>
          <a:xfrm>
            <a:off x="-7845" y="16322"/>
            <a:ext cx="12247469" cy="1260029"/>
            <a:chOff x="-7845" y="4594448"/>
            <a:chExt cx="12247469" cy="1260029"/>
          </a:xfrm>
        </p:grpSpPr>
        <p:sp>
          <p:nvSpPr>
            <p:cNvPr id="40" name="Rectangle 39">
              <a:extLst>
                <a:ext uri="{FF2B5EF4-FFF2-40B4-BE49-F238E27FC236}">
                  <a16:creationId xmlns:a16="http://schemas.microsoft.com/office/drawing/2014/main" id="{399C23E8-D680-4ACE-80B7-E4DB50D704C5}"/>
                </a:ext>
              </a:extLst>
            </p:cNvPr>
            <p:cNvSpPr/>
            <p:nvPr/>
          </p:nvSpPr>
          <p:spPr bwMode="auto">
            <a:xfrm>
              <a:off x="-7845" y="4594448"/>
              <a:ext cx="12247469" cy="1260029"/>
            </a:xfrm>
            <a:prstGeom prst="rect">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pic>
          <p:nvPicPr>
            <p:cNvPr id="41" name="Picture 40" descr="A picture containing object&#10;&#10;Description automatically generated">
              <a:extLst>
                <a:ext uri="{FF2B5EF4-FFF2-40B4-BE49-F238E27FC236}">
                  <a16:creationId xmlns:a16="http://schemas.microsoft.com/office/drawing/2014/main" id="{892A3661-AE0C-4342-804E-AB4775F317F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28217" y="4833494"/>
              <a:ext cx="781936" cy="781936"/>
            </a:xfrm>
            <a:prstGeom prst="rect">
              <a:avLst/>
            </a:prstGeom>
          </p:spPr>
        </p:pic>
      </p:grpSp>
      <p:sp>
        <p:nvSpPr>
          <p:cNvPr id="28678" name="Rectangle 6">
            <a:extLst>
              <a:ext uri="{FF2B5EF4-FFF2-40B4-BE49-F238E27FC236}">
                <a16:creationId xmlns:a16="http://schemas.microsoft.com/office/drawing/2014/main" id="{14E6ACE8-1873-464D-839D-FC66B84082FF}"/>
              </a:ext>
            </a:extLst>
          </p:cNvPr>
          <p:cNvSpPr>
            <a:spLocks noChangeArrowheads="1"/>
          </p:cNvSpPr>
          <p:nvPr/>
        </p:nvSpPr>
        <p:spPr bwMode="auto">
          <a:xfrm>
            <a:off x="1435100" y="541784"/>
            <a:ext cx="1079817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pPr>
            <a:r>
              <a:rPr kumimoji="0" lang="en-GB" altLang="en-US" sz="2400" b="1" i="0" u="none" strike="noStrike" kern="1200" cap="none" spc="0" normalizeH="0" baseline="0" noProof="0" dirty="0">
                <a:ln>
                  <a:noFill/>
                </a:ln>
                <a:solidFill>
                  <a:srgbClr val="6400AA"/>
                </a:solidFill>
                <a:effectLst/>
                <a:uLnTx/>
                <a:uFillTx/>
                <a:latin typeface="BT Font" panose="020B0506020204020204" pitchFamily="34" charset="0"/>
                <a:ea typeface="Microsoft YaHei" panose="020B0503020204020204" pitchFamily="34" charset="-122"/>
                <a:cs typeface="DejaVu Sans" panose="020B0603030804020204" pitchFamily="34" charset="0"/>
              </a:rPr>
              <a:t>Innovation Martlesham Eco-System</a:t>
            </a:r>
            <a:br>
              <a:rPr kumimoji="0" lang="en-GB" altLang="en-US" sz="2400" b="0" i="0" u="none" strike="noStrike" kern="1200" cap="none" spc="0" normalizeH="0" baseline="0" noProof="0" dirty="0">
                <a:ln>
                  <a:noFill/>
                </a:ln>
                <a:solidFill>
                  <a:srgbClr val="6400AA"/>
                </a:solidFill>
                <a:effectLst/>
                <a:uLnTx/>
                <a:uFillTx/>
                <a:latin typeface="BT Font" panose="020B0506020204020204" pitchFamily="34" charset="0"/>
                <a:ea typeface="Microsoft YaHei" panose="020B0503020204020204" pitchFamily="34" charset="-122"/>
                <a:cs typeface="DejaVu Sans" panose="020B0603030804020204" pitchFamily="34" charset="0"/>
              </a:rPr>
            </a:br>
            <a:endParaRPr kumimoji="0" lang="en-GB" altLang="en-US" sz="2400" b="0" i="0" u="none" strike="noStrike" kern="1200" cap="none" spc="0" normalizeH="0" baseline="0" noProof="0" dirty="0">
              <a:ln>
                <a:noFill/>
              </a:ln>
              <a:solidFill>
                <a:srgbClr val="6400AA"/>
              </a:solidFill>
              <a:effectLst/>
              <a:uLnTx/>
              <a:uFillTx/>
              <a:latin typeface="BT Font" panose="020B0506020204020204" pitchFamily="34" charset="0"/>
              <a:ea typeface="Microsoft YaHei" panose="020B0503020204020204" pitchFamily="34" charset="-122"/>
              <a:cs typeface="DejaVu Sans" panose="020B0603030804020204" pitchFamily="34" charset="0"/>
            </a:endParaRPr>
          </a:p>
        </p:txBody>
      </p:sp>
      <p:sp>
        <p:nvSpPr>
          <p:cNvPr id="2" name="Rectangle 1">
            <a:extLst>
              <a:ext uri="{FF2B5EF4-FFF2-40B4-BE49-F238E27FC236}">
                <a16:creationId xmlns:a16="http://schemas.microsoft.com/office/drawing/2014/main" id="{3E27AE87-1EB9-4149-B531-73B8509E718D}"/>
              </a:ext>
            </a:extLst>
          </p:cNvPr>
          <p:cNvSpPr/>
          <p:nvPr/>
        </p:nvSpPr>
        <p:spPr bwMode="auto">
          <a:xfrm>
            <a:off x="0" y="5095755"/>
            <a:ext cx="12247469" cy="75665"/>
          </a:xfrm>
          <a:prstGeom prst="rect">
            <a:avLst/>
          </a:prstGeom>
          <a:solidFill>
            <a:srgbClr val="6400AA"/>
          </a:solidFill>
          <a:ln w="9525" cap="flat" cmpd="sng" algn="ctr">
            <a:solidFill>
              <a:schemeClr val="tx1">
                <a:alpha val="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43" name="Rectangle 42">
            <a:extLst>
              <a:ext uri="{FF2B5EF4-FFF2-40B4-BE49-F238E27FC236}">
                <a16:creationId xmlns:a16="http://schemas.microsoft.com/office/drawing/2014/main" id="{17ED57D0-0DCD-402C-BBFF-1813478C8994}"/>
              </a:ext>
            </a:extLst>
          </p:cNvPr>
          <p:cNvSpPr/>
          <p:nvPr/>
        </p:nvSpPr>
        <p:spPr bwMode="auto">
          <a:xfrm>
            <a:off x="0" y="6683445"/>
            <a:ext cx="12247469" cy="75665"/>
          </a:xfrm>
          <a:prstGeom prst="rect">
            <a:avLst/>
          </a:prstGeom>
          <a:solidFill>
            <a:srgbClr val="6400AA"/>
          </a:solidFill>
          <a:ln w="9525" cap="flat" cmpd="sng" algn="ctr">
            <a:solidFill>
              <a:schemeClr val="tx1">
                <a:alpha val="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
        <p:nvSpPr>
          <p:cNvPr id="42" name="CustomShape 6"/>
          <p:cNvSpPr/>
          <p:nvPr/>
        </p:nvSpPr>
        <p:spPr>
          <a:xfrm>
            <a:off x="130699" y="1452004"/>
            <a:ext cx="4201063" cy="167894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66700" marR="0" lvl="0" indent="-265113" algn="l" defTabSz="449263" rtl="0" eaLnBrk="1" fontAlgn="base" latinLnBrk="0" hangingPunct="0">
              <a:lnSpc>
                <a:spcPct val="100000"/>
              </a:lnSpc>
              <a:spcBef>
                <a:spcPct val="0"/>
              </a:spcBef>
              <a:spcAft>
                <a:spcPts val="600"/>
              </a:spcAft>
              <a:buClr>
                <a:srgbClr val="FFFFFF"/>
              </a:buClr>
              <a:buSzPct val="100000"/>
              <a:buFont typeface="Arial"/>
              <a:buChar char="•"/>
              <a:tabLst/>
              <a:defRPr/>
            </a:pPr>
            <a:endParaRPr kumimoji="0" lang="en-GB" sz="1600" b="0" i="0" u="none" strike="noStrike" kern="1200" cap="none" spc="-1" normalizeH="0" baseline="0" noProof="0" dirty="0">
              <a:ln>
                <a:noFill/>
              </a:ln>
              <a:solidFill>
                <a:srgbClr val="000000"/>
              </a:solidFill>
              <a:effectLst/>
              <a:uLnTx/>
              <a:uFillTx/>
              <a:latin typeface="Arial"/>
              <a:ea typeface="Microsoft YaHei"/>
              <a:cs typeface="+mn-cs"/>
            </a:endParaRPr>
          </a:p>
        </p:txBody>
      </p:sp>
      <p:sp>
        <p:nvSpPr>
          <p:cNvPr id="47" name="Rectangle 6">
            <a:extLst>
              <a:ext uri="{FF2B5EF4-FFF2-40B4-BE49-F238E27FC236}">
                <a16:creationId xmlns:a16="http://schemas.microsoft.com/office/drawing/2014/main" id="{795E8B92-DD94-481B-AD8E-74B908CA0016}"/>
              </a:ext>
            </a:extLst>
          </p:cNvPr>
          <p:cNvSpPr>
            <a:spLocks noChangeArrowheads="1"/>
          </p:cNvSpPr>
          <p:nvPr/>
        </p:nvSpPr>
        <p:spPr bwMode="auto">
          <a:xfrm>
            <a:off x="0" y="1298366"/>
            <a:ext cx="4462463" cy="279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214313">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rgbClr val="000000"/>
                </a:solidFill>
                <a:latin typeface="Arial" panose="020B0604020202020204" pitchFamily="34" charset="0"/>
                <a:ea typeface="Microsoft YaHei" panose="020B0503020204020204" pitchFamily="34" charset="-122"/>
              </a:defRPr>
            </a:lvl9pPr>
          </a:lstStyle>
          <a:p>
            <a:pPr marL="0" marR="0" lvl="0" indent="1588" algn="ctr" defTabSz="449263" rtl="0" eaLnBrk="1" fontAlgn="base" latinLnBrk="0" hangingPunct="0">
              <a:lnSpc>
                <a:spcPct val="100000"/>
              </a:lnSpc>
              <a:spcBef>
                <a:spcPct val="0"/>
              </a:spcBef>
              <a:spcAft>
                <a:spcPts val="60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Lst>
              <a:defRPr/>
            </a:pPr>
            <a:r>
              <a:rPr kumimoji="0" lang="en-GB" altLang="en-US" sz="1200" b="0" i="0" u="none" strike="noStrike" kern="1200" cap="none" spc="0" normalizeH="0" baseline="0" noProof="0" dirty="0">
                <a:ln>
                  <a:noFill/>
                </a:ln>
                <a:solidFill>
                  <a:srgbClr val="FFFFF0"/>
                </a:solidFill>
                <a:effectLst/>
                <a:uLnTx/>
                <a:uFillTx/>
                <a:latin typeface="Calibri Light" panose="020F0302020204030204" pitchFamily="34" charset="0"/>
                <a:ea typeface="Microsoft YaHei" panose="020B0503020204020204" pitchFamily="34" charset="-122"/>
                <a:cs typeface="DejaVu Sans" panose="020B0603030804020204" pitchFamily="34" charset="0"/>
              </a:rPr>
              <a:t>Growth of IM companies</a:t>
            </a:r>
          </a:p>
        </p:txBody>
      </p:sp>
      <p:sp>
        <p:nvSpPr>
          <p:cNvPr id="49" name="Rectangle 7">
            <a:extLst>
              <a:ext uri="{FF2B5EF4-FFF2-40B4-BE49-F238E27FC236}">
                <a16:creationId xmlns:a16="http://schemas.microsoft.com/office/drawing/2014/main" id="{02278BB1-7D0F-43BE-BF3C-14EDEF5B2763}"/>
              </a:ext>
            </a:extLst>
          </p:cNvPr>
          <p:cNvSpPr>
            <a:spLocks noChangeArrowheads="1"/>
          </p:cNvSpPr>
          <p:nvPr/>
        </p:nvSpPr>
        <p:spPr bwMode="auto">
          <a:xfrm>
            <a:off x="-17535" y="1276350"/>
            <a:ext cx="4664241" cy="3804622"/>
          </a:xfrm>
          <a:prstGeom prst="rect">
            <a:avLst/>
          </a:prstGeom>
          <a:solidFill>
            <a:srgbClr val="6400AA"/>
          </a:solidFill>
          <a:ln w="9525" cap="flat">
            <a:solidFill>
              <a:srgbClr val="3465A4">
                <a:alpha val="0"/>
              </a:srgbClr>
            </a:solidFill>
            <a:round/>
            <a:headEnd/>
            <a:tailEnd/>
          </a:ln>
          <a:effectLst/>
        </p:spPr>
        <p:txBody>
          <a:bodyPr wrap="none" anchor="ctr"/>
          <a:lstStyle/>
          <a:p>
            <a:pPr marL="342034" indent="-342034" defTabSz="912091" eaLnBrk="0" fontAlgn="base" hangingPunct="0">
              <a:lnSpc>
                <a:spcPct val="80000"/>
              </a:lnSpc>
              <a:spcBef>
                <a:spcPts val="599"/>
              </a:spcBef>
              <a:spcAft>
                <a:spcPct val="0"/>
              </a:spcAft>
              <a:buFont typeface="Arial" panose="020B0604020202020204" pitchFamily="34" charset="0"/>
              <a:buChar char="•"/>
            </a:pPr>
            <a:r>
              <a:rPr lang="en-GB" sz="2394" spc="-100" dirty="0">
                <a:solidFill>
                  <a:prstClr val="white"/>
                </a:solidFill>
                <a:ea typeface="ＭＳ Ｐゴシック" charset="0"/>
              </a:rPr>
              <a:t>ICT Cluster</a:t>
            </a:r>
          </a:p>
          <a:p>
            <a:pPr marL="798080" lvl="1" indent="-342034" defTabSz="912091" eaLnBrk="0" fontAlgn="base" hangingPunct="0">
              <a:lnSpc>
                <a:spcPct val="80000"/>
              </a:lnSpc>
              <a:spcAft>
                <a:spcPct val="0"/>
              </a:spcAft>
              <a:buFont typeface="Arial" panose="020B0604020202020204" pitchFamily="34" charset="0"/>
              <a:buChar char="•"/>
            </a:pPr>
            <a:r>
              <a:rPr lang="en-GB" sz="1795" spc="-100" dirty="0">
                <a:solidFill>
                  <a:prstClr val="white"/>
                </a:solidFill>
                <a:ea typeface="ＭＳ Ｐゴシック" charset="0"/>
              </a:rPr>
              <a:t>Accelerator/Incubator</a:t>
            </a:r>
          </a:p>
          <a:p>
            <a:pPr marL="798080" lvl="1" indent="-342034" defTabSz="912091" eaLnBrk="0" fontAlgn="base" hangingPunct="0">
              <a:lnSpc>
                <a:spcPct val="80000"/>
              </a:lnSpc>
              <a:spcAft>
                <a:spcPct val="0"/>
              </a:spcAft>
              <a:buFont typeface="Arial" panose="020B0604020202020204" pitchFamily="34" charset="0"/>
              <a:buChar char="•"/>
            </a:pPr>
            <a:r>
              <a:rPr lang="en-GB" sz="1795" spc="-100" dirty="0">
                <a:solidFill>
                  <a:prstClr val="white"/>
                </a:solidFill>
                <a:ea typeface="ＭＳ Ｐゴシック" charset="0"/>
              </a:rPr>
              <a:t>Serviced Offices</a:t>
            </a:r>
          </a:p>
          <a:p>
            <a:pPr marL="798080" lvl="1" indent="-342034" defTabSz="912091" eaLnBrk="0" fontAlgn="base" hangingPunct="0">
              <a:lnSpc>
                <a:spcPct val="80000"/>
              </a:lnSpc>
              <a:spcAft>
                <a:spcPct val="0"/>
              </a:spcAft>
              <a:buFont typeface="Arial" panose="020B0604020202020204" pitchFamily="34" charset="0"/>
              <a:buChar char="•"/>
            </a:pPr>
            <a:r>
              <a:rPr lang="en-GB" sz="1795" spc="-100" dirty="0">
                <a:solidFill>
                  <a:prstClr val="white"/>
                </a:solidFill>
                <a:ea typeface="ＭＳ Ｐゴシック" charset="0"/>
              </a:rPr>
              <a:t>Business Club</a:t>
            </a:r>
          </a:p>
          <a:p>
            <a:pPr marL="342034" indent="-342034" defTabSz="912091" eaLnBrk="0" fontAlgn="base" hangingPunct="0">
              <a:lnSpc>
                <a:spcPct val="80000"/>
              </a:lnSpc>
              <a:spcBef>
                <a:spcPts val="1197"/>
              </a:spcBef>
              <a:spcAft>
                <a:spcPct val="0"/>
              </a:spcAft>
              <a:buFont typeface="Arial" panose="020B0604020202020204" pitchFamily="34" charset="0"/>
              <a:buChar char="•"/>
            </a:pPr>
            <a:r>
              <a:rPr lang="en-GB" sz="2394" spc="-100" dirty="0">
                <a:solidFill>
                  <a:prstClr val="white"/>
                </a:solidFill>
                <a:ea typeface="ＭＳ Ｐゴシック" charset="0"/>
              </a:rPr>
              <a:t>Mentoring Group</a:t>
            </a:r>
          </a:p>
          <a:p>
            <a:pPr marL="342034" indent="-342034" defTabSz="912091" eaLnBrk="0" fontAlgn="base" hangingPunct="0">
              <a:lnSpc>
                <a:spcPct val="80000"/>
              </a:lnSpc>
              <a:spcBef>
                <a:spcPts val="1197"/>
              </a:spcBef>
              <a:spcAft>
                <a:spcPct val="0"/>
              </a:spcAft>
              <a:buFont typeface="Arial" panose="020B0604020202020204" pitchFamily="34" charset="0"/>
              <a:buChar char="•"/>
            </a:pPr>
            <a:r>
              <a:rPr lang="en-GB" sz="2394" spc="-100" dirty="0">
                <a:solidFill>
                  <a:prstClr val="white"/>
                </a:solidFill>
                <a:ea typeface="ＭＳ Ｐゴシック" charset="0"/>
              </a:rPr>
              <a:t>Networking Opportunities</a:t>
            </a:r>
          </a:p>
          <a:p>
            <a:pPr marL="342034" indent="-342034" defTabSz="912091" eaLnBrk="0" fontAlgn="base" hangingPunct="0">
              <a:lnSpc>
                <a:spcPct val="80000"/>
              </a:lnSpc>
              <a:spcBef>
                <a:spcPts val="1197"/>
              </a:spcBef>
              <a:spcAft>
                <a:spcPct val="0"/>
              </a:spcAft>
              <a:buFont typeface="Arial" panose="020B0604020202020204" pitchFamily="34" charset="0"/>
              <a:buChar char="•"/>
            </a:pPr>
            <a:r>
              <a:rPr lang="en-GB" sz="2394" spc="-100" dirty="0">
                <a:solidFill>
                  <a:prstClr val="white"/>
                </a:solidFill>
                <a:ea typeface="ＭＳ Ｐゴシック" charset="0"/>
              </a:rPr>
              <a:t>Investment Club</a:t>
            </a:r>
          </a:p>
        </p:txBody>
      </p:sp>
    </p:spTree>
    <p:extLst>
      <p:ext uri="{BB962C8B-B14F-4D97-AF65-F5344CB8AC3E}">
        <p14:creationId xmlns:p14="http://schemas.microsoft.com/office/powerpoint/2010/main" val="369780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remove" nodeType="withEffect">
                                  <p:stCondLst>
                                    <p:cond delay="0"/>
                                  </p:stCondLst>
                                  <p:childTnLst>
                                    <p:anim calcmode="lin" valueType="num">
                                      <p:cBhvr additive="base">
                                        <p:cTn id="6" dur="50000"/>
                                        <p:tgtEl>
                                          <p:spTgt spid="7"/>
                                        </p:tgtEl>
                                        <p:attrNameLst>
                                          <p:attrName>ppt_x</p:attrName>
                                        </p:attrNameLst>
                                      </p:cBhvr>
                                      <p:tavLst>
                                        <p:tav tm="0">
                                          <p:val>
                                            <p:strVal val="ppt_x"/>
                                          </p:val>
                                        </p:tav>
                                        <p:tav tm="100000">
                                          <p:val>
                                            <p:strVal val="0-ppt_w/2"/>
                                          </p:val>
                                        </p:tav>
                                      </p:tavLst>
                                    </p:anim>
                                    <p:anim calcmode="lin" valueType="num">
                                      <p:cBhvr additive="base">
                                        <p:cTn id="7" dur="50000"/>
                                        <p:tgtEl>
                                          <p:spTgt spid="7"/>
                                        </p:tgtEl>
                                        <p:attrNameLst>
                                          <p:attrName>ppt_y</p:attrName>
                                        </p:attrNameLst>
                                      </p:cBhvr>
                                      <p:tavLst>
                                        <p:tav tm="0">
                                          <p:val>
                                            <p:strVal val="ppt_y"/>
                                          </p:val>
                                        </p:tav>
                                        <p:tav tm="100000">
                                          <p:val>
                                            <p:strVal val="ppt_y"/>
                                          </p:val>
                                        </p:tav>
                                      </p:tavLst>
                                    </p:anim>
                                    <p:set>
                                      <p:cBhvr>
                                        <p:cTn id="8" dur="1" fill="hold">
                                          <p:stCondLst>
                                            <p:cond delay="49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E9F21B70-7557-4265-A9BE-193175CD0B20}"/>
              </a:ext>
            </a:extLst>
          </p:cNvPr>
          <p:cNvSpPr>
            <a:spLocks noChangeArrowheads="1"/>
          </p:cNvSpPr>
          <p:nvPr/>
        </p:nvSpPr>
        <p:spPr bwMode="auto">
          <a:xfrm>
            <a:off x="0" y="1152525"/>
            <a:ext cx="12238038" cy="5686425"/>
          </a:xfrm>
          <a:prstGeom prst="rect">
            <a:avLst/>
          </a:prstGeom>
          <a:solidFill>
            <a:srgbClr val="FFFFFF"/>
          </a:solidFill>
          <a:ln w="9525" cap="flat">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pic>
        <p:nvPicPr>
          <p:cNvPr id="36866" name="Picture 2">
            <a:extLst>
              <a:ext uri="{FF2B5EF4-FFF2-40B4-BE49-F238E27FC236}">
                <a16:creationId xmlns:a16="http://schemas.microsoft.com/office/drawing/2014/main" id="{F53FBCEC-937D-436F-A099-BCD54A69A1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525" y="3276600"/>
            <a:ext cx="1695450" cy="1506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7" name="Picture 3">
            <a:extLst>
              <a:ext uri="{FF2B5EF4-FFF2-40B4-BE49-F238E27FC236}">
                <a16:creationId xmlns:a16="http://schemas.microsoft.com/office/drawing/2014/main" id="{B9384862-3134-444A-84FE-2194EB529B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113" y="4827588"/>
            <a:ext cx="1695450" cy="1506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8" name="Picture 4">
            <a:extLst>
              <a:ext uri="{FF2B5EF4-FFF2-40B4-BE49-F238E27FC236}">
                <a16:creationId xmlns:a16="http://schemas.microsoft.com/office/drawing/2014/main" id="{4D38D0F5-F21E-4262-B184-09ACAA2A26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3363" y="1725613"/>
            <a:ext cx="1695450" cy="151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9" name="Picture 5">
            <a:extLst>
              <a:ext uri="{FF2B5EF4-FFF2-40B4-BE49-F238E27FC236}">
                <a16:creationId xmlns:a16="http://schemas.microsoft.com/office/drawing/2014/main" id="{6EE8376C-4243-4837-BDA0-38896D248E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1200" y="3276600"/>
            <a:ext cx="1695450" cy="1495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0" name="Picture 6">
            <a:extLst>
              <a:ext uri="{FF2B5EF4-FFF2-40B4-BE49-F238E27FC236}">
                <a16:creationId xmlns:a16="http://schemas.microsoft.com/office/drawing/2014/main" id="{998D2E6E-36C8-4FE1-A777-C3DBA1BAE4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21200" y="4827588"/>
            <a:ext cx="1695450" cy="1506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1" name="Picture 7">
            <a:extLst>
              <a:ext uri="{FF2B5EF4-FFF2-40B4-BE49-F238E27FC236}">
                <a16:creationId xmlns:a16="http://schemas.microsoft.com/office/drawing/2014/main" id="{221E0ADC-2C92-4C6A-A792-99A7A7556CF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3363" y="4826000"/>
            <a:ext cx="1695450" cy="1503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2" name="Picture 8">
            <a:extLst>
              <a:ext uri="{FF2B5EF4-FFF2-40B4-BE49-F238E27FC236}">
                <a16:creationId xmlns:a16="http://schemas.microsoft.com/office/drawing/2014/main" id="{573A81B6-35D2-442F-805F-2B1841F07E9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21200" y="1725613"/>
            <a:ext cx="1695450" cy="1501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6874" name="Group 10">
            <a:extLst>
              <a:ext uri="{FF2B5EF4-FFF2-40B4-BE49-F238E27FC236}">
                <a16:creationId xmlns:a16="http://schemas.microsoft.com/office/drawing/2014/main" id="{6C328090-630B-4C53-BA37-D23A2318789C}"/>
              </a:ext>
            </a:extLst>
          </p:cNvPr>
          <p:cNvGrpSpPr>
            <a:grpSpLocks/>
          </p:cNvGrpSpPr>
          <p:nvPr/>
        </p:nvGrpSpPr>
        <p:grpSpPr bwMode="auto">
          <a:xfrm>
            <a:off x="2771775" y="3275013"/>
            <a:ext cx="1695450" cy="1508125"/>
            <a:chOff x="1746" y="2063"/>
            <a:chExt cx="1068" cy="950"/>
          </a:xfrm>
        </p:grpSpPr>
        <p:pic>
          <p:nvPicPr>
            <p:cNvPr id="36875" name="Picture 11">
              <a:extLst>
                <a:ext uri="{FF2B5EF4-FFF2-40B4-BE49-F238E27FC236}">
                  <a16:creationId xmlns:a16="http://schemas.microsoft.com/office/drawing/2014/main" id="{903B3126-7C20-4A1D-B2D4-79D36BCD26E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47" y="2066"/>
              <a:ext cx="1067" cy="9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6" name="Rectangle 12">
              <a:extLst>
                <a:ext uri="{FF2B5EF4-FFF2-40B4-BE49-F238E27FC236}">
                  <a16:creationId xmlns:a16="http://schemas.microsoft.com/office/drawing/2014/main" id="{3212EC16-0E0F-4922-8F72-F00F3E664DE3}"/>
                </a:ext>
              </a:extLst>
            </p:cNvPr>
            <p:cNvSpPr>
              <a:spLocks noChangeArrowheads="1"/>
            </p:cNvSpPr>
            <p:nvPr/>
          </p:nvSpPr>
          <p:spPr bwMode="auto">
            <a:xfrm flipH="1" flipV="1">
              <a:off x="1746" y="2063"/>
              <a:ext cx="1067" cy="948"/>
            </a:xfrm>
            <a:prstGeom prst="rect">
              <a:avLst/>
            </a:prstGeom>
            <a:solidFill>
              <a:srgbClr val="000000">
                <a:alpha val="50000"/>
              </a:srgbClr>
            </a:solidFill>
            <a:ln>
              <a:noFill/>
            </a:ln>
            <a:effectLst/>
            <a:extLst>
              <a:ext uri="{91240B29-F687-4F45-9708-019B960494DF}">
                <a14:hiddenLine xmlns:a14="http://schemas.microsoft.com/office/drawing/2010/main" w="1260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Calibri Light" panose="020F0302020204030204" pitchFamily="34" charset="0"/>
              </a:endParaRPr>
            </a:p>
          </p:txBody>
        </p:sp>
        <p:sp>
          <p:nvSpPr>
            <p:cNvPr id="36877" name="Rectangle 13">
              <a:extLst>
                <a:ext uri="{FF2B5EF4-FFF2-40B4-BE49-F238E27FC236}">
                  <a16:creationId xmlns:a16="http://schemas.microsoft.com/office/drawing/2014/main" id="{B3312131-C731-4B52-BA72-6D06779E3F05}"/>
                </a:ext>
              </a:extLst>
            </p:cNvPr>
            <p:cNvSpPr>
              <a:spLocks noChangeArrowheads="1"/>
            </p:cNvSpPr>
            <p:nvPr/>
          </p:nvSpPr>
          <p:spPr bwMode="auto">
            <a:xfrm>
              <a:off x="1747" y="2447"/>
              <a:ext cx="1067" cy="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9pPr>
            </a:lstStyle>
            <a:p>
              <a:pPr algn="ctr">
                <a:lnSpc>
                  <a:spcPct val="80000"/>
                </a:lnSpc>
                <a:spcAft>
                  <a:spcPts val="300"/>
                </a:spcAft>
              </a:pPr>
              <a:r>
                <a:rPr lang="en-GB" altLang="en-US" sz="1600" dirty="0">
                  <a:solidFill>
                    <a:srgbClr val="FFFFFF"/>
                  </a:solidFill>
                  <a:latin typeface="Calibri Light" panose="020F0302020204030204" pitchFamily="34" charset="0"/>
                  <a:cs typeface="DejaVu Sans" panose="020B0603030804020204" pitchFamily="34" charset="0"/>
                </a:rPr>
                <a:t>Content and Communications</a:t>
              </a:r>
              <a:br>
                <a:rPr lang="en-GB" altLang="en-US" dirty="0">
                  <a:latin typeface="Calibri Light" panose="020F0302020204030204" pitchFamily="34" charset="0"/>
                  <a:cs typeface="DejaVu Sans" panose="020B0603030804020204" pitchFamily="34" charset="0"/>
                </a:rPr>
              </a:br>
              <a:r>
                <a:rPr lang="en-GB" altLang="en-US" sz="1000" dirty="0">
                  <a:solidFill>
                    <a:srgbClr val="FFFFFF"/>
                  </a:solidFill>
                  <a:latin typeface="Calibri Light" panose="020F0302020204030204" pitchFamily="34" charset="0"/>
                  <a:cs typeface="DejaVu Sans" panose="020B0603030804020204" pitchFamily="34" charset="0"/>
                </a:rPr>
                <a:t>including video networking and immersive entertainment </a:t>
              </a:r>
            </a:p>
          </p:txBody>
        </p:sp>
      </p:grpSp>
      <p:grpSp>
        <p:nvGrpSpPr>
          <p:cNvPr id="36878" name="Group 14">
            <a:extLst>
              <a:ext uri="{FF2B5EF4-FFF2-40B4-BE49-F238E27FC236}">
                <a16:creationId xmlns:a16="http://schemas.microsoft.com/office/drawing/2014/main" id="{6AAC4BCA-8C9F-419E-8691-4AA5DD1AD8A2}"/>
              </a:ext>
            </a:extLst>
          </p:cNvPr>
          <p:cNvGrpSpPr>
            <a:grpSpLocks/>
          </p:cNvGrpSpPr>
          <p:nvPr/>
        </p:nvGrpSpPr>
        <p:grpSpPr bwMode="auto">
          <a:xfrm>
            <a:off x="4519613" y="3275013"/>
            <a:ext cx="1695450" cy="1504950"/>
            <a:chOff x="2847" y="2063"/>
            <a:chExt cx="1068" cy="948"/>
          </a:xfrm>
        </p:grpSpPr>
        <p:sp>
          <p:nvSpPr>
            <p:cNvPr id="36879" name="Rectangle 15">
              <a:extLst>
                <a:ext uri="{FF2B5EF4-FFF2-40B4-BE49-F238E27FC236}">
                  <a16:creationId xmlns:a16="http://schemas.microsoft.com/office/drawing/2014/main" id="{6E614AB7-A733-45B6-8852-75B6A134ABA2}"/>
                </a:ext>
              </a:extLst>
            </p:cNvPr>
            <p:cNvSpPr>
              <a:spLocks noChangeArrowheads="1"/>
            </p:cNvSpPr>
            <p:nvPr/>
          </p:nvSpPr>
          <p:spPr bwMode="auto">
            <a:xfrm flipH="1" flipV="1">
              <a:off x="2847" y="2063"/>
              <a:ext cx="1067" cy="948"/>
            </a:xfrm>
            <a:prstGeom prst="rect">
              <a:avLst/>
            </a:prstGeom>
            <a:solidFill>
              <a:srgbClr val="000000">
                <a:alpha val="50000"/>
              </a:srgbClr>
            </a:solidFill>
            <a:ln>
              <a:noFill/>
            </a:ln>
            <a:effectLst/>
            <a:extLst>
              <a:ext uri="{91240B29-F687-4F45-9708-019B960494DF}">
                <a14:hiddenLine xmlns:a14="http://schemas.microsoft.com/office/drawing/2010/main" w="1260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Calibri Light" panose="020F0302020204030204" pitchFamily="34" charset="0"/>
              </a:endParaRPr>
            </a:p>
          </p:txBody>
        </p:sp>
        <p:sp>
          <p:nvSpPr>
            <p:cNvPr id="36880" name="Rectangle 16">
              <a:extLst>
                <a:ext uri="{FF2B5EF4-FFF2-40B4-BE49-F238E27FC236}">
                  <a16:creationId xmlns:a16="http://schemas.microsoft.com/office/drawing/2014/main" id="{CCFD558F-F334-4714-BC7A-16407090B216}"/>
                </a:ext>
              </a:extLst>
            </p:cNvPr>
            <p:cNvSpPr>
              <a:spLocks noChangeArrowheads="1"/>
            </p:cNvSpPr>
            <p:nvPr/>
          </p:nvSpPr>
          <p:spPr bwMode="auto">
            <a:xfrm>
              <a:off x="2848" y="2447"/>
              <a:ext cx="1067" cy="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9pPr>
            </a:lstStyle>
            <a:p>
              <a:pPr algn="ctr">
                <a:lnSpc>
                  <a:spcPct val="80000"/>
                </a:lnSpc>
                <a:spcAft>
                  <a:spcPts val="300"/>
                </a:spcAft>
              </a:pPr>
              <a:r>
                <a:rPr lang="en-GB" altLang="en-US" sz="1600" dirty="0">
                  <a:solidFill>
                    <a:srgbClr val="FFFFFF"/>
                  </a:solidFill>
                  <a:latin typeface="Calibri Light" panose="020F0302020204030204" pitchFamily="34" charset="0"/>
                  <a:cs typeface="DejaVu Sans" panose="020B0603030804020204" pitchFamily="34" charset="0"/>
                </a:rPr>
                <a:t>Operational Transformation</a:t>
              </a:r>
            </a:p>
          </p:txBody>
        </p:sp>
      </p:grpSp>
      <p:grpSp>
        <p:nvGrpSpPr>
          <p:cNvPr id="36881" name="Group 17">
            <a:extLst>
              <a:ext uri="{FF2B5EF4-FFF2-40B4-BE49-F238E27FC236}">
                <a16:creationId xmlns:a16="http://schemas.microsoft.com/office/drawing/2014/main" id="{A1A3A8AD-239E-452D-9CF7-8C70C3631D2B}"/>
              </a:ext>
            </a:extLst>
          </p:cNvPr>
          <p:cNvGrpSpPr>
            <a:grpSpLocks/>
          </p:cNvGrpSpPr>
          <p:nvPr/>
        </p:nvGrpSpPr>
        <p:grpSpPr bwMode="auto">
          <a:xfrm>
            <a:off x="1025525" y="1722438"/>
            <a:ext cx="1695450" cy="1506537"/>
            <a:chOff x="646" y="1085"/>
            <a:chExt cx="1068" cy="949"/>
          </a:xfrm>
        </p:grpSpPr>
        <p:pic>
          <p:nvPicPr>
            <p:cNvPr id="36882" name="Picture 18">
              <a:extLst>
                <a:ext uri="{FF2B5EF4-FFF2-40B4-BE49-F238E27FC236}">
                  <a16:creationId xmlns:a16="http://schemas.microsoft.com/office/drawing/2014/main" id="{4CB7065F-5387-419C-B02A-4A4280A1D53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7" y="1087"/>
              <a:ext cx="1067" cy="9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83" name="Rectangle 19">
              <a:extLst>
                <a:ext uri="{FF2B5EF4-FFF2-40B4-BE49-F238E27FC236}">
                  <a16:creationId xmlns:a16="http://schemas.microsoft.com/office/drawing/2014/main" id="{31C62C2B-67BF-4353-B5BD-D479CF38DD5F}"/>
                </a:ext>
              </a:extLst>
            </p:cNvPr>
            <p:cNvSpPr>
              <a:spLocks noChangeArrowheads="1"/>
            </p:cNvSpPr>
            <p:nvPr/>
          </p:nvSpPr>
          <p:spPr bwMode="auto">
            <a:xfrm flipH="1" flipV="1">
              <a:off x="646" y="1085"/>
              <a:ext cx="1067" cy="948"/>
            </a:xfrm>
            <a:prstGeom prst="rect">
              <a:avLst/>
            </a:prstGeom>
            <a:solidFill>
              <a:srgbClr val="000000">
                <a:alpha val="28000"/>
              </a:srgbClr>
            </a:solidFill>
            <a:ln>
              <a:noFill/>
            </a:ln>
            <a:effectLst/>
            <a:extLst>
              <a:ext uri="{91240B29-F687-4F45-9708-019B960494DF}">
                <a14:hiddenLine xmlns:a14="http://schemas.microsoft.com/office/drawing/2010/main" w="1260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grpSp>
        <p:nvGrpSpPr>
          <p:cNvPr id="36884" name="Group 20">
            <a:extLst>
              <a:ext uri="{FF2B5EF4-FFF2-40B4-BE49-F238E27FC236}">
                <a16:creationId xmlns:a16="http://schemas.microsoft.com/office/drawing/2014/main" id="{BE61C63C-46E4-4AE9-9732-4B0E4B9D40C2}"/>
              </a:ext>
            </a:extLst>
          </p:cNvPr>
          <p:cNvGrpSpPr>
            <a:grpSpLocks/>
          </p:cNvGrpSpPr>
          <p:nvPr/>
        </p:nvGrpSpPr>
        <p:grpSpPr bwMode="auto">
          <a:xfrm>
            <a:off x="4519613" y="4824413"/>
            <a:ext cx="1695450" cy="1504950"/>
            <a:chOff x="2847" y="3039"/>
            <a:chExt cx="1068" cy="948"/>
          </a:xfrm>
        </p:grpSpPr>
        <p:sp>
          <p:nvSpPr>
            <p:cNvPr id="36885" name="Rectangle 21">
              <a:extLst>
                <a:ext uri="{FF2B5EF4-FFF2-40B4-BE49-F238E27FC236}">
                  <a16:creationId xmlns:a16="http://schemas.microsoft.com/office/drawing/2014/main" id="{DBC8C48E-FD81-47D4-8B66-4906FC691467}"/>
                </a:ext>
              </a:extLst>
            </p:cNvPr>
            <p:cNvSpPr>
              <a:spLocks noChangeArrowheads="1"/>
            </p:cNvSpPr>
            <p:nvPr/>
          </p:nvSpPr>
          <p:spPr bwMode="auto">
            <a:xfrm flipH="1" flipV="1">
              <a:off x="2847" y="3039"/>
              <a:ext cx="1067" cy="948"/>
            </a:xfrm>
            <a:prstGeom prst="rect">
              <a:avLst/>
            </a:prstGeom>
            <a:solidFill>
              <a:srgbClr val="000000">
                <a:alpha val="34000"/>
              </a:srgbClr>
            </a:solidFill>
            <a:ln>
              <a:noFill/>
            </a:ln>
            <a:effectLst/>
            <a:extLst>
              <a:ext uri="{91240B29-F687-4F45-9708-019B960494DF}">
                <a14:hiddenLine xmlns:a14="http://schemas.microsoft.com/office/drawing/2010/main" w="1260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Calibri Light" panose="020F0302020204030204" pitchFamily="34" charset="0"/>
              </a:endParaRPr>
            </a:p>
          </p:txBody>
        </p:sp>
        <p:sp>
          <p:nvSpPr>
            <p:cNvPr id="36886" name="Rectangle 22">
              <a:extLst>
                <a:ext uri="{FF2B5EF4-FFF2-40B4-BE49-F238E27FC236}">
                  <a16:creationId xmlns:a16="http://schemas.microsoft.com/office/drawing/2014/main" id="{CF6A1BCC-F644-421C-895B-614858A2F446}"/>
                </a:ext>
              </a:extLst>
            </p:cNvPr>
            <p:cNvSpPr>
              <a:spLocks noChangeArrowheads="1"/>
            </p:cNvSpPr>
            <p:nvPr/>
          </p:nvSpPr>
          <p:spPr bwMode="auto">
            <a:xfrm>
              <a:off x="2848" y="3422"/>
              <a:ext cx="1067"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9pPr>
            </a:lstStyle>
            <a:p>
              <a:pPr algn="ctr">
                <a:lnSpc>
                  <a:spcPct val="80000"/>
                </a:lnSpc>
                <a:spcAft>
                  <a:spcPts val="300"/>
                </a:spcAft>
              </a:pPr>
              <a:r>
                <a:rPr lang="en-GB" altLang="en-US" sz="1600" dirty="0">
                  <a:solidFill>
                    <a:srgbClr val="FFFFFF"/>
                  </a:solidFill>
                  <a:latin typeface="Calibri Light" panose="020F0302020204030204" pitchFamily="34" charset="0"/>
                  <a:cs typeface="DejaVu Sans" panose="020B0603030804020204" pitchFamily="34" charset="0"/>
                </a:rPr>
                <a:t>Customer Innovation &amp; Incubation</a:t>
              </a:r>
            </a:p>
          </p:txBody>
        </p:sp>
      </p:grpSp>
      <p:grpSp>
        <p:nvGrpSpPr>
          <p:cNvPr id="36887" name="Group 23">
            <a:extLst>
              <a:ext uri="{FF2B5EF4-FFF2-40B4-BE49-F238E27FC236}">
                <a16:creationId xmlns:a16="http://schemas.microsoft.com/office/drawing/2014/main" id="{A34A4836-0E0A-40AC-9759-B6B0DD16186D}"/>
              </a:ext>
            </a:extLst>
          </p:cNvPr>
          <p:cNvGrpSpPr>
            <a:grpSpLocks/>
          </p:cNvGrpSpPr>
          <p:nvPr/>
        </p:nvGrpSpPr>
        <p:grpSpPr bwMode="auto">
          <a:xfrm>
            <a:off x="4519613" y="1719263"/>
            <a:ext cx="1695450" cy="1504950"/>
            <a:chOff x="2847" y="1083"/>
            <a:chExt cx="1068" cy="948"/>
          </a:xfrm>
        </p:grpSpPr>
        <p:sp>
          <p:nvSpPr>
            <p:cNvPr id="36888" name="Rectangle 24">
              <a:extLst>
                <a:ext uri="{FF2B5EF4-FFF2-40B4-BE49-F238E27FC236}">
                  <a16:creationId xmlns:a16="http://schemas.microsoft.com/office/drawing/2014/main" id="{94DFB99C-269E-46CE-A58C-82082AAFD18E}"/>
                </a:ext>
              </a:extLst>
            </p:cNvPr>
            <p:cNvSpPr>
              <a:spLocks noChangeArrowheads="1"/>
            </p:cNvSpPr>
            <p:nvPr/>
          </p:nvSpPr>
          <p:spPr bwMode="auto">
            <a:xfrm flipH="1" flipV="1">
              <a:off x="2847" y="1082"/>
              <a:ext cx="1067" cy="948"/>
            </a:xfrm>
            <a:prstGeom prst="rect">
              <a:avLst/>
            </a:prstGeom>
            <a:solidFill>
              <a:srgbClr val="000000">
                <a:alpha val="43999"/>
              </a:srgbClr>
            </a:solidFill>
            <a:ln>
              <a:noFill/>
            </a:ln>
            <a:effectLst/>
            <a:extLst>
              <a:ext uri="{91240B29-F687-4F45-9708-019B960494DF}">
                <a14:hiddenLine xmlns:a14="http://schemas.microsoft.com/office/drawing/2010/main" w="1260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Calibri Light" panose="020F0302020204030204" pitchFamily="34" charset="0"/>
              </a:endParaRPr>
            </a:p>
          </p:txBody>
        </p:sp>
        <p:sp>
          <p:nvSpPr>
            <p:cNvPr id="36889" name="Rectangle 25">
              <a:extLst>
                <a:ext uri="{FF2B5EF4-FFF2-40B4-BE49-F238E27FC236}">
                  <a16:creationId xmlns:a16="http://schemas.microsoft.com/office/drawing/2014/main" id="{968B2718-2BD5-4B40-B58E-288D2E6F6622}"/>
                </a:ext>
              </a:extLst>
            </p:cNvPr>
            <p:cNvSpPr>
              <a:spLocks noChangeArrowheads="1"/>
            </p:cNvSpPr>
            <p:nvPr/>
          </p:nvSpPr>
          <p:spPr bwMode="auto">
            <a:xfrm>
              <a:off x="2848" y="1464"/>
              <a:ext cx="1067" cy="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9pPr>
            </a:lstStyle>
            <a:p>
              <a:pPr algn="ctr">
                <a:lnSpc>
                  <a:spcPct val="80000"/>
                </a:lnSpc>
                <a:spcAft>
                  <a:spcPts val="300"/>
                </a:spcAft>
              </a:pPr>
              <a:r>
                <a:rPr lang="en-GB" altLang="en-US" sz="1600">
                  <a:solidFill>
                    <a:srgbClr val="FFFFFF"/>
                  </a:solidFill>
                  <a:latin typeface="Calibri Light" panose="020F0302020204030204" pitchFamily="34" charset="0"/>
                  <a:cs typeface="DejaVu Sans" panose="020B0603030804020204" pitchFamily="34" charset="0"/>
                </a:rPr>
                <a:t>Security and </a:t>
              </a:r>
              <a:br>
                <a:rPr lang="en-GB" altLang="en-US">
                  <a:latin typeface="Calibri Light" panose="020F0302020204030204" pitchFamily="34" charset="0"/>
                  <a:cs typeface="DejaVu Sans" panose="020B0603030804020204" pitchFamily="34" charset="0"/>
                </a:rPr>
              </a:br>
              <a:r>
                <a:rPr lang="en-GB" altLang="en-US" sz="1600">
                  <a:solidFill>
                    <a:srgbClr val="FFFFFF"/>
                  </a:solidFill>
                  <a:latin typeface="Calibri Light" panose="020F0302020204030204" pitchFamily="34" charset="0"/>
                  <a:cs typeface="DejaVu Sans" panose="020B0603030804020204" pitchFamily="34" charset="0"/>
                </a:rPr>
                <a:t>Cyber Defence</a:t>
              </a:r>
            </a:p>
          </p:txBody>
        </p:sp>
      </p:grpSp>
      <p:grpSp>
        <p:nvGrpSpPr>
          <p:cNvPr id="36890" name="Group 26">
            <a:extLst>
              <a:ext uri="{FF2B5EF4-FFF2-40B4-BE49-F238E27FC236}">
                <a16:creationId xmlns:a16="http://schemas.microsoft.com/office/drawing/2014/main" id="{F2239E05-055E-4F79-AE59-9C300CCCB615}"/>
              </a:ext>
            </a:extLst>
          </p:cNvPr>
          <p:cNvGrpSpPr>
            <a:grpSpLocks/>
          </p:cNvGrpSpPr>
          <p:nvPr/>
        </p:nvGrpSpPr>
        <p:grpSpPr bwMode="auto">
          <a:xfrm>
            <a:off x="2771775" y="1724025"/>
            <a:ext cx="1695450" cy="1501775"/>
            <a:chOff x="1746" y="1086"/>
            <a:chExt cx="1068" cy="946"/>
          </a:xfrm>
        </p:grpSpPr>
        <p:sp>
          <p:nvSpPr>
            <p:cNvPr id="36891" name="Rectangle 27">
              <a:extLst>
                <a:ext uri="{FF2B5EF4-FFF2-40B4-BE49-F238E27FC236}">
                  <a16:creationId xmlns:a16="http://schemas.microsoft.com/office/drawing/2014/main" id="{C4493D66-C277-47E4-8DD7-8F3E00421343}"/>
                </a:ext>
              </a:extLst>
            </p:cNvPr>
            <p:cNvSpPr>
              <a:spLocks noChangeArrowheads="1"/>
            </p:cNvSpPr>
            <p:nvPr/>
          </p:nvSpPr>
          <p:spPr bwMode="auto">
            <a:xfrm flipH="1" flipV="1">
              <a:off x="1746" y="1086"/>
              <a:ext cx="1067" cy="946"/>
            </a:xfrm>
            <a:prstGeom prst="rect">
              <a:avLst/>
            </a:prstGeom>
            <a:solidFill>
              <a:srgbClr val="000000">
                <a:alpha val="50000"/>
              </a:srgbClr>
            </a:solidFill>
            <a:ln>
              <a:noFill/>
            </a:ln>
            <a:effectLst/>
            <a:extLst>
              <a:ext uri="{91240B29-F687-4F45-9708-019B960494DF}">
                <a14:hiddenLine xmlns:a14="http://schemas.microsoft.com/office/drawing/2010/main" w="1260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Calibri Light" panose="020F0302020204030204" pitchFamily="34" charset="0"/>
              </a:endParaRPr>
            </a:p>
          </p:txBody>
        </p:sp>
        <p:sp>
          <p:nvSpPr>
            <p:cNvPr id="36892" name="Rectangle 28">
              <a:extLst>
                <a:ext uri="{FF2B5EF4-FFF2-40B4-BE49-F238E27FC236}">
                  <a16:creationId xmlns:a16="http://schemas.microsoft.com/office/drawing/2014/main" id="{28FE0388-F5A5-41A0-8E1E-23DC57D084F9}"/>
                </a:ext>
              </a:extLst>
            </p:cNvPr>
            <p:cNvSpPr>
              <a:spLocks noChangeArrowheads="1"/>
            </p:cNvSpPr>
            <p:nvPr/>
          </p:nvSpPr>
          <p:spPr bwMode="auto">
            <a:xfrm>
              <a:off x="1747" y="1466"/>
              <a:ext cx="1067"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9pPr>
            </a:lstStyle>
            <a:p>
              <a:pPr algn="ctr">
                <a:lnSpc>
                  <a:spcPct val="80000"/>
                </a:lnSpc>
                <a:spcAft>
                  <a:spcPts val="300"/>
                </a:spcAft>
              </a:pPr>
              <a:r>
                <a:rPr lang="en-GB" altLang="en-US" sz="1600">
                  <a:solidFill>
                    <a:srgbClr val="FFFFFF"/>
                  </a:solidFill>
                  <a:latin typeface="Calibri Light" panose="020F0302020204030204" pitchFamily="34" charset="0"/>
                  <a:cs typeface="DejaVu Sans" panose="020B0603030804020204" pitchFamily="34" charset="0"/>
                </a:rPr>
                <a:t>Internet of Things (IoT) Futures</a:t>
              </a:r>
            </a:p>
          </p:txBody>
        </p:sp>
      </p:grpSp>
      <p:grpSp>
        <p:nvGrpSpPr>
          <p:cNvPr id="36893" name="Group 29">
            <a:extLst>
              <a:ext uri="{FF2B5EF4-FFF2-40B4-BE49-F238E27FC236}">
                <a16:creationId xmlns:a16="http://schemas.microsoft.com/office/drawing/2014/main" id="{27786A81-D554-4112-AFC2-DCF7CC1D0317}"/>
              </a:ext>
            </a:extLst>
          </p:cNvPr>
          <p:cNvGrpSpPr>
            <a:grpSpLocks/>
          </p:cNvGrpSpPr>
          <p:nvPr/>
        </p:nvGrpSpPr>
        <p:grpSpPr bwMode="auto">
          <a:xfrm>
            <a:off x="1023938" y="3275013"/>
            <a:ext cx="1695450" cy="1504950"/>
            <a:chOff x="645" y="2063"/>
            <a:chExt cx="1068" cy="948"/>
          </a:xfrm>
        </p:grpSpPr>
        <p:sp>
          <p:nvSpPr>
            <p:cNvPr id="36894" name="Rectangle 30">
              <a:extLst>
                <a:ext uri="{FF2B5EF4-FFF2-40B4-BE49-F238E27FC236}">
                  <a16:creationId xmlns:a16="http://schemas.microsoft.com/office/drawing/2014/main" id="{00F0A58E-6407-4298-8F5F-D6D707E7216E}"/>
                </a:ext>
              </a:extLst>
            </p:cNvPr>
            <p:cNvSpPr>
              <a:spLocks noChangeArrowheads="1"/>
            </p:cNvSpPr>
            <p:nvPr/>
          </p:nvSpPr>
          <p:spPr bwMode="auto">
            <a:xfrm flipH="1" flipV="1">
              <a:off x="645" y="2063"/>
              <a:ext cx="1067" cy="948"/>
            </a:xfrm>
            <a:prstGeom prst="rect">
              <a:avLst/>
            </a:prstGeom>
            <a:solidFill>
              <a:srgbClr val="000000">
                <a:alpha val="57999"/>
              </a:srgbClr>
            </a:solidFill>
            <a:ln>
              <a:noFill/>
            </a:ln>
            <a:effectLst/>
            <a:extLst>
              <a:ext uri="{91240B29-F687-4F45-9708-019B960494DF}">
                <a14:hiddenLine xmlns:a14="http://schemas.microsoft.com/office/drawing/2010/main" w="1260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Calibri Light" panose="020F0302020204030204" pitchFamily="34" charset="0"/>
              </a:endParaRPr>
            </a:p>
          </p:txBody>
        </p:sp>
        <p:sp>
          <p:nvSpPr>
            <p:cNvPr id="36895" name="Rectangle 31">
              <a:extLst>
                <a:ext uri="{FF2B5EF4-FFF2-40B4-BE49-F238E27FC236}">
                  <a16:creationId xmlns:a16="http://schemas.microsoft.com/office/drawing/2014/main" id="{0F59FE40-19EC-40E6-A931-211002645E0E}"/>
                </a:ext>
              </a:extLst>
            </p:cNvPr>
            <p:cNvSpPr>
              <a:spLocks noChangeArrowheads="1"/>
            </p:cNvSpPr>
            <p:nvPr/>
          </p:nvSpPr>
          <p:spPr bwMode="auto">
            <a:xfrm>
              <a:off x="646" y="2389"/>
              <a:ext cx="1067" cy="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9pPr>
            </a:lstStyle>
            <a:p>
              <a:pPr algn="ctr">
                <a:lnSpc>
                  <a:spcPct val="80000"/>
                </a:lnSpc>
                <a:spcAft>
                  <a:spcPts val="300"/>
                </a:spcAft>
              </a:pPr>
              <a:r>
                <a:rPr lang="en-GB" altLang="en-US" sz="1600" dirty="0">
                  <a:solidFill>
                    <a:srgbClr val="FFFFFF"/>
                  </a:solidFill>
                  <a:latin typeface="Calibri Light" panose="020F0302020204030204" pitchFamily="34" charset="0"/>
                  <a:cs typeface="DejaVu Sans" panose="020B0603030804020204" pitchFamily="34" charset="0"/>
                </a:rPr>
                <a:t>Customer Experience</a:t>
              </a:r>
            </a:p>
            <a:p>
              <a:pPr algn="ctr">
                <a:lnSpc>
                  <a:spcPct val="100000"/>
                </a:lnSpc>
              </a:pPr>
              <a:r>
                <a:rPr lang="en-GB" altLang="en-US" sz="1000" dirty="0">
                  <a:solidFill>
                    <a:srgbClr val="FFFFFF"/>
                  </a:solidFill>
                  <a:latin typeface="Calibri Light" panose="020F0302020204030204" pitchFamily="34" charset="0"/>
                  <a:cs typeface="DejaVu Sans" panose="020B0603030804020204" pitchFamily="34" charset="0"/>
                </a:rPr>
                <a:t>including people behaviours and network experience</a:t>
              </a:r>
            </a:p>
          </p:txBody>
        </p:sp>
      </p:grpSp>
      <p:grpSp>
        <p:nvGrpSpPr>
          <p:cNvPr id="36896" name="Group 32">
            <a:extLst>
              <a:ext uri="{FF2B5EF4-FFF2-40B4-BE49-F238E27FC236}">
                <a16:creationId xmlns:a16="http://schemas.microsoft.com/office/drawing/2014/main" id="{93627A77-536C-4346-9AD4-7F117407762E}"/>
              </a:ext>
            </a:extLst>
          </p:cNvPr>
          <p:cNvGrpSpPr>
            <a:grpSpLocks/>
          </p:cNvGrpSpPr>
          <p:nvPr/>
        </p:nvGrpSpPr>
        <p:grpSpPr bwMode="auto">
          <a:xfrm>
            <a:off x="1022350" y="4827588"/>
            <a:ext cx="1695450" cy="1504950"/>
            <a:chOff x="644" y="3041"/>
            <a:chExt cx="1068" cy="948"/>
          </a:xfrm>
        </p:grpSpPr>
        <p:sp>
          <p:nvSpPr>
            <p:cNvPr id="36897" name="Rectangle 33">
              <a:extLst>
                <a:ext uri="{FF2B5EF4-FFF2-40B4-BE49-F238E27FC236}">
                  <a16:creationId xmlns:a16="http://schemas.microsoft.com/office/drawing/2014/main" id="{968390DD-E785-4FB6-8C4D-9B198E02B849}"/>
                </a:ext>
              </a:extLst>
            </p:cNvPr>
            <p:cNvSpPr>
              <a:spLocks noChangeArrowheads="1"/>
            </p:cNvSpPr>
            <p:nvPr/>
          </p:nvSpPr>
          <p:spPr bwMode="auto">
            <a:xfrm flipH="1" flipV="1">
              <a:off x="644" y="3041"/>
              <a:ext cx="1067" cy="948"/>
            </a:xfrm>
            <a:prstGeom prst="rect">
              <a:avLst/>
            </a:prstGeom>
            <a:solidFill>
              <a:srgbClr val="000000">
                <a:alpha val="62000"/>
              </a:srgbClr>
            </a:solidFill>
            <a:ln>
              <a:noFill/>
            </a:ln>
            <a:effectLst/>
            <a:extLst>
              <a:ext uri="{91240B29-F687-4F45-9708-019B960494DF}">
                <a14:hiddenLine xmlns:a14="http://schemas.microsoft.com/office/drawing/2010/main" w="1260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Calibri Light" panose="020F0302020204030204" pitchFamily="34" charset="0"/>
              </a:endParaRPr>
            </a:p>
          </p:txBody>
        </p:sp>
        <p:sp>
          <p:nvSpPr>
            <p:cNvPr id="36898" name="Rectangle 34">
              <a:extLst>
                <a:ext uri="{FF2B5EF4-FFF2-40B4-BE49-F238E27FC236}">
                  <a16:creationId xmlns:a16="http://schemas.microsoft.com/office/drawing/2014/main" id="{299282B6-E214-492F-A101-DFBC4E6C7399}"/>
                </a:ext>
              </a:extLst>
            </p:cNvPr>
            <p:cNvSpPr>
              <a:spLocks noChangeArrowheads="1"/>
            </p:cNvSpPr>
            <p:nvPr/>
          </p:nvSpPr>
          <p:spPr bwMode="auto">
            <a:xfrm>
              <a:off x="646" y="3424"/>
              <a:ext cx="1067"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9pPr>
            </a:lstStyle>
            <a:p>
              <a:pPr algn="ctr">
                <a:lnSpc>
                  <a:spcPct val="80000"/>
                </a:lnSpc>
                <a:spcAft>
                  <a:spcPts val="300"/>
                </a:spcAft>
              </a:pPr>
              <a:endParaRPr lang="en-GB" altLang="en-US" dirty="0">
                <a:latin typeface="Calibri Light" panose="020F0302020204030204" pitchFamily="34" charset="0"/>
                <a:cs typeface="DejaVu Sans" panose="020B0603030804020204" pitchFamily="34" charset="0"/>
              </a:endParaRPr>
            </a:p>
            <a:p>
              <a:pPr algn="ctr">
                <a:lnSpc>
                  <a:spcPct val="80000"/>
                </a:lnSpc>
                <a:spcAft>
                  <a:spcPts val="300"/>
                </a:spcAft>
              </a:pPr>
              <a:r>
                <a:rPr lang="en-GB" altLang="en-US" sz="1600" dirty="0">
                  <a:solidFill>
                    <a:srgbClr val="FFFFFF"/>
                  </a:solidFill>
                  <a:latin typeface="Calibri Light" panose="020F0302020204030204" pitchFamily="34" charset="0"/>
                  <a:cs typeface="DejaVu Sans" panose="020B0603030804020204" pitchFamily="34" charset="0"/>
                </a:rPr>
                <a:t>Artificial Intelligence Enablers </a:t>
              </a:r>
            </a:p>
            <a:p>
              <a:pPr algn="ctr">
                <a:lnSpc>
                  <a:spcPct val="100000"/>
                </a:lnSpc>
                <a:spcAft>
                  <a:spcPts val="300"/>
                </a:spcAft>
              </a:pPr>
              <a:r>
                <a:rPr lang="en-GB" altLang="en-US" sz="1000" dirty="0">
                  <a:solidFill>
                    <a:srgbClr val="FFFFFF"/>
                  </a:solidFill>
                  <a:latin typeface="Calibri Light" panose="020F0302020204030204" pitchFamily="34" charset="0"/>
                  <a:cs typeface="DejaVu Sans" panose="020B0603030804020204" pitchFamily="34" charset="0"/>
                </a:rPr>
                <a:t>including Future analytics </a:t>
              </a:r>
              <a:br>
                <a:rPr lang="en-GB" altLang="en-US" sz="1000" dirty="0">
                  <a:latin typeface="Calibri Light" panose="020F0302020204030204" pitchFamily="34" charset="0"/>
                  <a:cs typeface="DejaVu Sans" panose="020B0603030804020204" pitchFamily="34" charset="0"/>
                </a:rPr>
              </a:br>
              <a:r>
                <a:rPr lang="en-GB" altLang="en-US" sz="1000" dirty="0">
                  <a:solidFill>
                    <a:srgbClr val="FFFFFF"/>
                  </a:solidFill>
                  <a:latin typeface="Calibri Light" panose="020F0302020204030204" pitchFamily="34" charset="0"/>
                  <a:cs typeface="DejaVu Sans" panose="020B0603030804020204" pitchFamily="34" charset="0"/>
                </a:rPr>
                <a:t>and Big Data </a:t>
              </a:r>
            </a:p>
            <a:p>
              <a:pPr algn="ctr">
                <a:lnSpc>
                  <a:spcPct val="100000"/>
                </a:lnSpc>
                <a:spcAft>
                  <a:spcPts val="300"/>
                </a:spcAft>
              </a:pPr>
              <a:endParaRPr lang="en-GB" altLang="en-US" sz="1100" dirty="0">
                <a:latin typeface="Calibri Light" panose="020F0302020204030204" pitchFamily="34" charset="0"/>
                <a:cs typeface="DejaVu Sans" panose="020B0603030804020204" pitchFamily="34" charset="0"/>
              </a:endParaRPr>
            </a:p>
          </p:txBody>
        </p:sp>
      </p:grpSp>
      <p:grpSp>
        <p:nvGrpSpPr>
          <p:cNvPr id="36899" name="Group 35">
            <a:extLst>
              <a:ext uri="{FF2B5EF4-FFF2-40B4-BE49-F238E27FC236}">
                <a16:creationId xmlns:a16="http://schemas.microsoft.com/office/drawing/2014/main" id="{DA107857-EC4F-4DF9-87F6-CD87E0CE44D7}"/>
              </a:ext>
            </a:extLst>
          </p:cNvPr>
          <p:cNvGrpSpPr>
            <a:grpSpLocks/>
          </p:cNvGrpSpPr>
          <p:nvPr/>
        </p:nvGrpSpPr>
        <p:grpSpPr bwMode="auto">
          <a:xfrm>
            <a:off x="2771775" y="4824413"/>
            <a:ext cx="1695450" cy="1504950"/>
            <a:chOff x="1746" y="3039"/>
            <a:chExt cx="1068" cy="948"/>
          </a:xfrm>
        </p:grpSpPr>
        <p:sp>
          <p:nvSpPr>
            <p:cNvPr id="36900" name="Rectangle 36">
              <a:extLst>
                <a:ext uri="{FF2B5EF4-FFF2-40B4-BE49-F238E27FC236}">
                  <a16:creationId xmlns:a16="http://schemas.microsoft.com/office/drawing/2014/main" id="{007FE08E-75D1-4DE1-8956-9299292C32EE}"/>
                </a:ext>
              </a:extLst>
            </p:cNvPr>
            <p:cNvSpPr>
              <a:spLocks noChangeArrowheads="1"/>
            </p:cNvSpPr>
            <p:nvPr/>
          </p:nvSpPr>
          <p:spPr bwMode="auto">
            <a:xfrm flipH="1" flipV="1">
              <a:off x="1746" y="3039"/>
              <a:ext cx="1067" cy="948"/>
            </a:xfrm>
            <a:prstGeom prst="rect">
              <a:avLst/>
            </a:prstGeom>
            <a:solidFill>
              <a:srgbClr val="000000">
                <a:alpha val="43999"/>
              </a:srgbClr>
            </a:solidFill>
            <a:ln>
              <a:noFill/>
            </a:ln>
            <a:effectLst/>
            <a:extLst>
              <a:ext uri="{91240B29-F687-4F45-9708-019B960494DF}">
                <a14:hiddenLine xmlns:a14="http://schemas.microsoft.com/office/drawing/2010/main" w="1260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latin typeface="Calibri Light" panose="020F0302020204030204" pitchFamily="34" charset="0"/>
              </a:endParaRPr>
            </a:p>
          </p:txBody>
        </p:sp>
        <p:sp>
          <p:nvSpPr>
            <p:cNvPr id="36901" name="Rectangle 37">
              <a:extLst>
                <a:ext uri="{FF2B5EF4-FFF2-40B4-BE49-F238E27FC236}">
                  <a16:creationId xmlns:a16="http://schemas.microsoft.com/office/drawing/2014/main" id="{F0572462-993B-4796-A84E-5BCC7FFC73EE}"/>
                </a:ext>
              </a:extLst>
            </p:cNvPr>
            <p:cNvSpPr>
              <a:spLocks noChangeArrowheads="1"/>
            </p:cNvSpPr>
            <p:nvPr/>
          </p:nvSpPr>
          <p:spPr bwMode="auto">
            <a:xfrm>
              <a:off x="1747" y="3422"/>
              <a:ext cx="1067"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9pPr>
            </a:lstStyle>
            <a:p>
              <a:pPr algn="ctr">
                <a:lnSpc>
                  <a:spcPct val="80000"/>
                </a:lnSpc>
                <a:spcAft>
                  <a:spcPts val="300"/>
                </a:spcAft>
              </a:pPr>
              <a:r>
                <a:rPr lang="en-GB" altLang="en-US" sz="1600" dirty="0">
                  <a:solidFill>
                    <a:srgbClr val="FFFFFF"/>
                  </a:solidFill>
                  <a:latin typeface="Calibri Light" panose="020F0302020204030204" pitchFamily="34" charset="0"/>
                  <a:cs typeface="DejaVu Sans" panose="020B0603030804020204" pitchFamily="34" charset="0"/>
                </a:rPr>
                <a:t>Future of </a:t>
              </a:r>
            </a:p>
            <a:p>
              <a:pPr algn="ctr">
                <a:lnSpc>
                  <a:spcPct val="80000"/>
                </a:lnSpc>
                <a:spcAft>
                  <a:spcPts val="300"/>
                </a:spcAft>
              </a:pPr>
              <a:r>
                <a:rPr lang="en-GB" altLang="en-US" sz="1600" dirty="0">
                  <a:solidFill>
                    <a:srgbClr val="FFFFFF"/>
                  </a:solidFill>
                  <a:latin typeface="Calibri Light" panose="020F0302020204030204" pitchFamily="34" charset="0"/>
                  <a:cs typeface="DejaVu Sans" panose="020B0603030804020204" pitchFamily="34" charset="0"/>
                </a:rPr>
                <a:t>Education and Skills</a:t>
              </a:r>
              <a:br>
                <a:rPr lang="en-GB" altLang="en-US" dirty="0">
                  <a:latin typeface="Calibri Light" panose="020F0302020204030204" pitchFamily="34" charset="0"/>
                  <a:cs typeface="DejaVu Sans" panose="020B0603030804020204" pitchFamily="34" charset="0"/>
                </a:rPr>
              </a:br>
              <a:r>
                <a:rPr lang="en-GB" altLang="en-US" sz="1000" dirty="0">
                  <a:solidFill>
                    <a:srgbClr val="FFFFFF"/>
                  </a:solidFill>
                  <a:latin typeface="Calibri Light" panose="020F0302020204030204" pitchFamily="34" charset="0"/>
                  <a:cs typeface="DejaVu Sans" panose="020B0603030804020204" pitchFamily="34" charset="0"/>
                </a:rPr>
                <a:t>including outreach and university programmes</a:t>
              </a:r>
            </a:p>
          </p:txBody>
        </p:sp>
      </p:grpSp>
      <p:sp>
        <p:nvSpPr>
          <p:cNvPr id="36902" name="Rectangle 38">
            <a:extLst>
              <a:ext uri="{FF2B5EF4-FFF2-40B4-BE49-F238E27FC236}">
                <a16:creationId xmlns:a16="http://schemas.microsoft.com/office/drawing/2014/main" id="{18F5D654-D839-4B7C-AC22-2648A2002C52}"/>
              </a:ext>
            </a:extLst>
          </p:cNvPr>
          <p:cNvSpPr>
            <a:spLocks noChangeArrowheads="1"/>
          </p:cNvSpPr>
          <p:nvPr/>
        </p:nvSpPr>
        <p:spPr bwMode="auto">
          <a:xfrm>
            <a:off x="1008063" y="2230438"/>
            <a:ext cx="1743075"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9pPr>
          </a:lstStyle>
          <a:p>
            <a:pPr algn="ctr">
              <a:lnSpc>
                <a:spcPct val="80000"/>
              </a:lnSpc>
              <a:spcAft>
                <a:spcPts val="600"/>
              </a:spcAft>
            </a:pPr>
            <a:r>
              <a:rPr lang="en-GB" altLang="en-US" sz="1600" dirty="0">
                <a:solidFill>
                  <a:srgbClr val="FFFFFF"/>
                </a:solidFill>
                <a:latin typeface="Calibri Light" panose="020F0302020204030204" pitchFamily="34" charset="0"/>
                <a:cs typeface="DejaVu Sans" panose="020B0603030804020204" pitchFamily="34" charset="0"/>
              </a:rPr>
              <a:t>Converged Networks </a:t>
            </a:r>
          </a:p>
          <a:p>
            <a:pPr algn="ctr">
              <a:lnSpc>
                <a:spcPct val="80000"/>
              </a:lnSpc>
              <a:spcAft>
                <a:spcPts val="600"/>
              </a:spcAft>
            </a:pPr>
            <a:r>
              <a:rPr lang="en-GB" altLang="en-US" sz="1000" dirty="0">
                <a:solidFill>
                  <a:srgbClr val="FFFFFF"/>
                </a:solidFill>
                <a:latin typeface="Calibri Light" panose="020F0302020204030204" pitchFamily="34" charset="0"/>
                <a:cs typeface="DejaVu Sans" panose="020B0603030804020204" pitchFamily="34" charset="0"/>
              </a:rPr>
              <a:t>including mobile, infrastructure, fast copper </a:t>
            </a:r>
            <a:br>
              <a:rPr lang="en-GB" altLang="en-US" dirty="0">
                <a:latin typeface="Calibri Light" panose="020F0302020204030204" pitchFamily="34" charset="0"/>
                <a:cs typeface="DejaVu Sans" panose="020B0603030804020204" pitchFamily="34" charset="0"/>
              </a:rPr>
            </a:br>
            <a:r>
              <a:rPr lang="en-GB" altLang="en-US" sz="1000" dirty="0">
                <a:solidFill>
                  <a:srgbClr val="FFFFFF"/>
                </a:solidFill>
                <a:latin typeface="Calibri Light" panose="020F0302020204030204" pitchFamily="34" charset="0"/>
                <a:cs typeface="DejaVu Sans" panose="020B0603030804020204" pitchFamily="34" charset="0"/>
              </a:rPr>
              <a:t>technology (</a:t>
            </a:r>
            <a:r>
              <a:rPr lang="en-GB" altLang="en-US" sz="1000" dirty="0" err="1">
                <a:solidFill>
                  <a:srgbClr val="FFFFFF"/>
                </a:solidFill>
                <a:latin typeface="Calibri Light" panose="020F0302020204030204" pitchFamily="34" charset="0"/>
                <a:cs typeface="DejaVu Sans" panose="020B0603030804020204" pitchFamily="34" charset="0"/>
              </a:rPr>
              <a:t>G.fast</a:t>
            </a:r>
            <a:r>
              <a:rPr lang="en-GB" altLang="en-US" sz="1000" dirty="0">
                <a:solidFill>
                  <a:srgbClr val="FFFFFF"/>
                </a:solidFill>
                <a:latin typeface="Calibri Light" panose="020F0302020204030204" pitchFamily="34" charset="0"/>
                <a:cs typeface="DejaVu Sans" panose="020B0603030804020204" pitchFamily="34" charset="0"/>
              </a:rPr>
              <a:t>) and quantum communications</a:t>
            </a:r>
          </a:p>
          <a:p>
            <a:pPr algn="ctr">
              <a:lnSpc>
                <a:spcPct val="80000"/>
              </a:lnSpc>
              <a:spcAft>
                <a:spcPts val="300"/>
              </a:spcAft>
            </a:pPr>
            <a:endParaRPr lang="en-GB" altLang="en-US" sz="1000" dirty="0">
              <a:latin typeface="Calibri Light" panose="020F0302020204030204" pitchFamily="34" charset="0"/>
              <a:cs typeface="DejaVu Sans" panose="020B0603030804020204" pitchFamily="34" charset="0"/>
            </a:endParaRPr>
          </a:p>
        </p:txBody>
      </p:sp>
      <p:sp>
        <p:nvSpPr>
          <p:cNvPr id="36903" name="Rectangle 39">
            <a:extLst>
              <a:ext uri="{FF2B5EF4-FFF2-40B4-BE49-F238E27FC236}">
                <a16:creationId xmlns:a16="http://schemas.microsoft.com/office/drawing/2014/main" id="{6F6FF663-F678-4756-AE1E-C793FA896154}"/>
              </a:ext>
            </a:extLst>
          </p:cNvPr>
          <p:cNvSpPr>
            <a:spLocks noChangeArrowheads="1"/>
          </p:cNvSpPr>
          <p:nvPr/>
        </p:nvSpPr>
        <p:spPr bwMode="auto">
          <a:xfrm>
            <a:off x="6280150" y="1725613"/>
            <a:ext cx="4951413" cy="4605337"/>
          </a:xfrm>
          <a:prstGeom prst="rect">
            <a:avLst/>
          </a:prstGeom>
          <a:solidFill>
            <a:srgbClr val="6400AA"/>
          </a:solidFill>
          <a:ln w="9525" cap="flat">
            <a:solidFill>
              <a:srgbClr val="3465A4"/>
            </a:solidFill>
            <a:round/>
            <a:headEnd/>
            <a:tailEnd/>
          </a:ln>
          <a:effectLst/>
        </p:spPr>
        <p:txBody>
          <a:bodyPr wrap="none" anchor="ctr"/>
          <a:lstStyle/>
          <a:p>
            <a:endParaRPr lang="en-GB"/>
          </a:p>
        </p:txBody>
      </p:sp>
      <p:sp>
        <p:nvSpPr>
          <p:cNvPr id="36904" name="Rectangle 40">
            <a:extLst>
              <a:ext uri="{FF2B5EF4-FFF2-40B4-BE49-F238E27FC236}">
                <a16:creationId xmlns:a16="http://schemas.microsoft.com/office/drawing/2014/main" id="{6DC1018F-BCB2-49EC-92E1-736C16C7A521}"/>
              </a:ext>
            </a:extLst>
          </p:cNvPr>
          <p:cNvSpPr>
            <a:spLocks noChangeArrowheads="1"/>
          </p:cNvSpPr>
          <p:nvPr/>
        </p:nvSpPr>
        <p:spPr bwMode="auto">
          <a:xfrm>
            <a:off x="6583363" y="2031678"/>
            <a:ext cx="4360862" cy="405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spcBef>
                <a:spcPts val="1200"/>
              </a:spcBef>
            </a:pPr>
            <a:r>
              <a:rPr lang="en-GB" altLang="en-US" dirty="0">
                <a:solidFill>
                  <a:srgbClr val="FFFFFF"/>
                </a:solidFill>
                <a:latin typeface="Calibri Light" panose="020F0302020204030204" pitchFamily="34" charset="0"/>
                <a:cs typeface="DejaVu Sans" panose="020B0603030804020204" pitchFamily="34" charset="0"/>
              </a:rPr>
              <a:t>We have organised our research as a set of programme themes. </a:t>
            </a:r>
          </a:p>
          <a:p>
            <a:pPr>
              <a:lnSpc>
                <a:spcPct val="100000"/>
              </a:lnSpc>
              <a:spcBef>
                <a:spcPts val="1200"/>
              </a:spcBef>
            </a:pPr>
            <a:r>
              <a:rPr lang="en-GB" altLang="en-US" dirty="0">
                <a:solidFill>
                  <a:srgbClr val="FFFFFF"/>
                </a:solidFill>
                <a:latin typeface="Calibri Light" panose="020F0302020204030204" pitchFamily="34" charset="0"/>
                <a:cs typeface="DejaVu Sans" panose="020B0603030804020204" pitchFamily="34" charset="0"/>
              </a:rPr>
              <a:t>This enables us to group together skills and people as a centre of excellence to nurture and develop world-leading </a:t>
            </a:r>
            <a:r>
              <a:rPr lang="en-GB" altLang="en-US" dirty="0">
                <a:solidFill>
                  <a:srgbClr val="FFFFFF"/>
                </a:solidFill>
                <a:latin typeface="Calibri Light" panose="020F0302020204030204" pitchFamily="34" charset="0"/>
                <a:ea typeface="SimSun" panose="02010600030101010101" pitchFamily="2" charset="-122"/>
              </a:rPr>
              <a:t>expertise in these areas. </a:t>
            </a:r>
          </a:p>
          <a:p>
            <a:pPr>
              <a:lnSpc>
                <a:spcPct val="100000"/>
              </a:lnSpc>
              <a:spcBef>
                <a:spcPts val="1200"/>
              </a:spcBef>
            </a:pPr>
            <a:r>
              <a:rPr lang="en-GB" altLang="en-US" dirty="0">
                <a:solidFill>
                  <a:srgbClr val="FFFFFF"/>
                </a:solidFill>
                <a:latin typeface="Calibri Light" panose="020F0302020204030204" pitchFamily="34" charset="0"/>
                <a:ea typeface="SimSun" panose="02010600030101010101" pitchFamily="2" charset="-122"/>
              </a:rPr>
              <a:t>The themes work across all of BT’s business units, facilitating the sharing of knowledge and ideas. This approach allows us to invent, publish and reap the benefit of our technical and service model research in a consistent and effective way. </a:t>
            </a:r>
          </a:p>
          <a:p>
            <a:pPr>
              <a:lnSpc>
                <a:spcPct val="100000"/>
              </a:lnSpc>
              <a:spcBef>
                <a:spcPts val="1200"/>
              </a:spcBef>
            </a:pPr>
            <a:r>
              <a:rPr lang="en-GB" altLang="en-US" dirty="0">
                <a:solidFill>
                  <a:srgbClr val="FFFFFF"/>
                </a:solidFill>
                <a:latin typeface="Calibri Light" panose="020F0302020204030204" pitchFamily="34" charset="0"/>
                <a:ea typeface="SimSun" panose="02010600030101010101" pitchFamily="2" charset="-122"/>
              </a:rPr>
              <a:t>The themes also provide research for Openreach in line with Our Commitments.</a:t>
            </a:r>
          </a:p>
        </p:txBody>
      </p:sp>
      <p:grpSp>
        <p:nvGrpSpPr>
          <p:cNvPr id="44" name="Group 43">
            <a:extLst>
              <a:ext uri="{FF2B5EF4-FFF2-40B4-BE49-F238E27FC236}">
                <a16:creationId xmlns:a16="http://schemas.microsoft.com/office/drawing/2014/main" id="{613E8534-8B2A-4A3F-A135-B85CD30BD503}"/>
              </a:ext>
            </a:extLst>
          </p:cNvPr>
          <p:cNvGrpSpPr/>
          <p:nvPr/>
        </p:nvGrpSpPr>
        <p:grpSpPr>
          <a:xfrm>
            <a:off x="-7845" y="16322"/>
            <a:ext cx="12247469" cy="1260029"/>
            <a:chOff x="-7845" y="4594448"/>
            <a:chExt cx="12247469" cy="1260029"/>
          </a:xfrm>
        </p:grpSpPr>
        <p:sp>
          <p:nvSpPr>
            <p:cNvPr id="45" name="Rectangle 44">
              <a:extLst>
                <a:ext uri="{FF2B5EF4-FFF2-40B4-BE49-F238E27FC236}">
                  <a16:creationId xmlns:a16="http://schemas.microsoft.com/office/drawing/2014/main" id="{1860DECC-CC63-4465-944A-189C11B986E4}"/>
                </a:ext>
              </a:extLst>
            </p:cNvPr>
            <p:cNvSpPr/>
            <p:nvPr/>
          </p:nvSpPr>
          <p:spPr bwMode="auto">
            <a:xfrm>
              <a:off x="-7845" y="4594448"/>
              <a:ext cx="12247469" cy="1260029"/>
            </a:xfrm>
            <a:prstGeom prst="rect">
              <a:avLst/>
            </a:prstGeom>
            <a:solidFill>
              <a:schemeClr val="bg1"/>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Arial" panose="020B0604020202020204" pitchFamily="34" charset="0"/>
                <a:ea typeface="Microsoft YaHei" panose="020B0503020204020204" pitchFamily="34" charset="-122"/>
              </a:endParaRPr>
            </a:p>
          </p:txBody>
        </p:sp>
        <p:pic>
          <p:nvPicPr>
            <p:cNvPr id="46" name="Picture 45" descr="A picture containing object&#10;&#10;Description automatically generated">
              <a:extLst>
                <a:ext uri="{FF2B5EF4-FFF2-40B4-BE49-F238E27FC236}">
                  <a16:creationId xmlns:a16="http://schemas.microsoft.com/office/drawing/2014/main" id="{05E97A83-FB4A-476A-AEF3-33025532C67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217" y="4833494"/>
              <a:ext cx="781936" cy="781936"/>
            </a:xfrm>
            <a:prstGeom prst="rect">
              <a:avLst/>
            </a:prstGeom>
          </p:spPr>
        </p:pic>
      </p:grpSp>
      <p:sp>
        <p:nvSpPr>
          <p:cNvPr id="36906" name="Rectangle 42">
            <a:extLst>
              <a:ext uri="{FF2B5EF4-FFF2-40B4-BE49-F238E27FC236}">
                <a16:creationId xmlns:a16="http://schemas.microsoft.com/office/drawing/2014/main" id="{D5351709-EB7D-4FA4-B55B-C2E5BBEFE0CA}"/>
              </a:ext>
            </a:extLst>
          </p:cNvPr>
          <p:cNvSpPr>
            <a:spLocks noChangeArrowheads="1"/>
          </p:cNvSpPr>
          <p:nvPr/>
        </p:nvSpPr>
        <p:spPr bwMode="auto">
          <a:xfrm>
            <a:off x="1439863" y="541784"/>
            <a:ext cx="10798175"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pPr>
            <a:r>
              <a:rPr lang="en-GB" altLang="en-US" sz="2400" b="1" dirty="0">
                <a:solidFill>
                  <a:srgbClr val="6400AA"/>
                </a:solidFill>
                <a:latin typeface="BT Font" panose="020B0506020204020204" pitchFamily="34" charset="0"/>
                <a:cs typeface="DejaVu Sans" panose="020B0603030804020204" pitchFamily="34" charset="0"/>
              </a:rPr>
              <a:t>Our Research Themes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C416D1F-C368-436C-B85C-A753AAC304BF}"/>
              </a:ext>
            </a:extLst>
          </p:cNvPr>
          <p:cNvSpPr txBox="1">
            <a:spLocks/>
          </p:cNvSpPr>
          <p:nvPr/>
        </p:nvSpPr>
        <p:spPr>
          <a:xfrm>
            <a:off x="1379681" y="87303"/>
            <a:ext cx="11159807" cy="778227"/>
          </a:xfrm>
          <a:prstGeom prst="rect">
            <a:avLst/>
          </a:prstGeom>
        </p:spPr>
        <p:txBody>
          <a:bodyPr vert="horz" wrap="square" lIns="121610" tIns="60805" rIns="121610" bIns="60805" rtlCol="0" anchor="t">
            <a:spAutoFit/>
          </a:bodyPr>
          <a:lstStyle>
            <a:lvl1pPr algn="l" defTabSz="457200" rtl="0" eaLnBrk="1" latinLnBrk="0" hangingPunct="1">
              <a:spcBef>
                <a:spcPct val="0"/>
              </a:spcBef>
              <a:buNone/>
              <a:defRPr sz="4800" b="0" i="0" kern="1200">
                <a:solidFill>
                  <a:srgbClr val="FFFFFF"/>
                </a:solidFill>
                <a:latin typeface="BT Font"/>
                <a:ea typeface="+mj-ea"/>
                <a:cs typeface="Open Sans"/>
              </a:defRPr>
            </a:lvl1pPr>
          </a:lstStyle>
          <a:p>
            <a:r>
              <a:rPr lang="en-GB" sz="4259" dirty="0">
                <a:solidFill>
                  <a:srgbClr val="55379B"/>
                </a:solidFill>
                <a:latin typeface="+mj-lt"/>
              </a:rPr>
              <a:t>Hothouse – Making it happen quickly!</a:t>
            </a:r>
          </a:p>
        </p:txBody>
      </p:sp>
      <p:pic>
        <p:nvPicPr>
          <p:cNvPr id="14" name="Picture 44" descr="C:\Users\803266696\Documents\My Pictures\BT Images\All Images\House 2 - Purple.png">
            <a:extLst>
              <a:ext uri="{FF2B5EF4-FFF2-40B4-BE49-F238E27FC236}">
                <a16:creationId xmlns:a16="http://schemas.microsoft.com/office/drawing/2014/main" id="{4C920179-77C3-4E96-BEE1-8CD524F7D5AB}"/>
              </a:ext>
            </a:extLst>
          </p:cNvPr>
          <p:cNvPicPr>
            <a:picLocks noChangeAspect="1" noChangeArrowheads="1"/>
          </p:cNvPicPr>
          <p:nvPr/>
        </p:nvPicPr>
        <p:blipFill>
          <a:blip r:embed="rId2" cstate="print">
            <a:duotone>
              <a:prstClr val="black"/>
              <a:srgbClr val="00A0D6">
                <a:lumMod val="60000"/>
                <a:lumOff val="40000"/>
                <a:tint val="45000"/>
                <a:satMod val="400000"/>
              </a:srgbClr>
            </a:duotone>
            <a:extLst>
              <a:ext uri="{BEBA8EAE-BF5A-486C-A8C5-ECC9F3942E4B}">
                <a14:imgProps xmlns:a14="http://schemas.microsoft.com/office/drawing/2010/main">
                  <a14:imgLayer r:embed="rId3">
                    <a14:imgEffect>
                      <a14:colorTemperature colorTemp="11500"/>
                    </a14:imgEffect>
                    <a14:imgEffect>
                      <a14:saturation sat="0"/>
                    </a14:imgEffect>
                    <a14:imgEffect>
                      <a14:brightnessContrast bright="58000"/>
                    </a14:imgEffect>
                  </a14:imgLayer>
                </a14:imgProps>
              </a:ext>
              <a:ext uri="{28A0092B-C50C-407E-A947-70E740481C1C}">
                <a14:useLocalDpi xmlns:a14="http://schemas.microsoft.com/office/drawing/2010/main" val="0"/>
              </a:ext>
            </a:extLst>
          </a:blip>
          <a:srcRect/>
          <a:stretch>
            <a:fillRect/>
          </a:stretch>
        </p:blipFill>
        <p:spPr bwMode="auto">
          <a:xfrm>
            <a:off x="607846" y="5398354"/>
            <a:ext cx="637057" cy="6370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1" descr="C:\Users\803266696\Documents\My Pictures\BT Images\All Images\Globe 1 - Purple.png">
            <a:extLst>
              <a:ext uri="{FF2B5EF4-FFF2-40B4-BE49-F238E27FC236}">
                <a16:creationId xmlns:a16="http://schemas.microsoft.com/office/drawing/2014/main" id="{285FFC93-59BD-43E3-BAA1-C1D8EE5178C0}"/>
              </a:ext>
            </a:extLst>
          </p:cNvPr>
          <p:cNvPicPr>
            <a:picLocks noChangeAspect="1" noChangeArrowheads="1"/>
          </p:cNvPicPr>
          <p:nvPr/>
        </p:nvPicPr>
        <p:blipFill>
          <a:blip r:embed="rId4" cstate="print">
            <a:duotone>
              <a:srgbClr val="666666">
                <a:shade val="45000"/>
                <a:satMod val="135000"/>
              </a:srgb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07846" y="1121879"/>
            <a:ext cx="626007" cy="6260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3" descr="C:\Users\803266696\Documents\My Pictures\BT Images\All Images\Experiment - Purple.png">
            <a:extLst>
              <a:ext uri="{FF2B5EF4-FFF2-40B4-BE49-F238E27FC236}">
                <a16:creationId xmlns:a16="http://schemas.microsoft.com/office/drawing/2014/main" id="{99D439E3-A7E6-4D4F-B0AE-64BE57C6BFB1}"/>
              </a:ext>
            </a:extLst>
          </p:cNvPr>
          <p:cNvPicPr>
            <a:picLocks noChangeAspect="1" noChangeArrowheads="1"/>
          </p:cNvPicPr>
          <p:nvPr/>
        </p:nvPicPr>
        <p:blipFill>
          <a:blip r:embed="rId6" cstate="print">
            <a:duotone>
              <a:srgbClr val="666666">
                <a:shade val="45000"/>
                <a:satMod val="135000"/>
              </a:srgbClr>
              <a:prstClr val="white"/>
            </a:duotone>
            <a:extLst>
              <a:ext uri="{BEBA8EAE-BF5A-486C-A8C5-ECC9F3942E4B}">
                <a14:imgProps xmlns:a14="http://schemas.microsoft.com/office/drawing/2010/main">
                  <a14:imgLayer r:embed="rId7">
                    <a14:imgEffect>
                      <a14:colorTemperature colorTemp="10904"/>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07846" y="3201740"/>
            <a:ext cx="626007" cy="62600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3DF770B-764C-46AB-A33B-213759227DA7}"/>
              </a:ext>
            </a:extLst>
          </p:cNvPr>
          <p:cNvSpPr txBox="1"/>
          <p:nvPr/>
        </p:nvSpPr>
        <p:spPr>
          <a:xfrm>
            <a:off x="463308" y="2800073"/>
            <a:ext cx="915079" cy="348045"/>
          </a:xfrm>
          <a:prstGeom prst="rect">
            <a:avLst/>
          </a:prstGeom>
          <a:noFill/>
        </p:spPr>
        <p:txBody>
          <a:bodyPr wrap="none" lIns="0" tIns="0" rIns="0" bIns="0" rtlCol="0">
            <a:noAutofit/>
          </a:bodyPr>
          <a:lstStyle/>
          <a:p>
            <a:pPr algn="ctr" eaLnBrk="0" fontAlgn="base" hangingPunct="0">
              <a:lnSpc>
                <a:spcPct val="85000"/>
              </a:lnSpc>
              <a:spcBef>
                <a:spcPct val="0"/>
              </a:spcBef>
              <a:spcAft>
                <a:spcPct val="0"/>
              </a:spcAft>
            </a:pPr>
            <a:r>
              <a:rPr lang="en-GB" sz="1197" dirty="0">
                <a:solidFill>
                  <a:srgbClr val="7F7F7F">
                    <a:lumMod val="60000"/>
                    <a:lumOff val="40000"/>
                  </a:srgbClr>
                </a:solidFill>
                <a:latin typeface="Calibri" panose="020F0502020204030204" pitchFamily="34" charset="0"/>
                <a:ea typeface="ＭＳ Ｐゴシック" charset="0"/>
              </a:rPr>
              <a:t>Innovation</a:t>
            </a:r>
          </a:p>
          <a:p>
            <a:pPr algn="ctr" eaLnBrk="0" fontAlgn="base" hangingPunct="0">
              <a:lnSpc>
                <a:spcPct val="85000"/>
              </a:lnSpc>
              <a:spcBef>
                <a:spcPct val="0"/>
              </a:spcBef>
              <a:spcAft>
                <a:spcPct val="0"/>
              </a:spcAft>
            </a:pPr>
            <a:r>
              <a:rPr lang="en-GB" sz="1197" dirty="0">
                <a:solidFill>
                  <a:srgbClr val="7F7F7F">
                    <a:lumMod val="60000"/>
                    <a:lumOff val="40000"/>
                  </a:srgbClr>
                </a:solidFill>
                <a:latin typeface="Calibri" panose="020F0502020204030204" pitchFamily="34" charset="0"/>
                <a:ea typeface="ＭＳ Ｐゴシック" charset="0"/>
              </a:rPr>
              <a:t>Central</a:t>
            </a:r>
          </a:p>
        </p:txBody>
      </p:sp>
      <p:sp>
        <p:nvSpPr>
          <p:cNvPr id="18" name="TextBox 17">
            <a:extLst>
              <a:ext uri="{FF2B5EF4-FFF2-40B4-BE49-F238E27FC236}">
                <a16:creationId xmlns:a16="http://schemas.microsoft.com/office/drawing/2014/main" id="{C60F7466-85FB-47B1-A2DB-715C1ADF96A9}"/>
              </a:ext>
            </a:extLst>
          </p:cNvPr>
          <p:cNvSpPr txBox="1"/>
          <p:nvPr/>
        </p:nvSpPr>
        <p:spPr>
          <a:xfrm>
            <a:off x="463307" y="3864039"/>
            <a:ext cx="915079" cy="348045"/>
          </a:xfrm>
          <a:prstGeom prst="rect">
            <a:avLst/>
          </a:prstGeom>
          <a:noFill/>
        </p:spPr>
        <p:txBody>
          <a:bodyPr wrap="none" lIns="0" tIns="0" rIns="0" bIns="0" rtlCol="0">
            <a:noAutofit/>
          </a:bodyPr>
          <a:lstStyle/>
          <a:p>
            <a:pPr algn="ctr" eaLnBrk="0" fontAlgn="base" hangingPunct="0">
              <a:lnSpc>
                <a:spcPct val="85000"/>
              </a:lnSpc>
              <a:spcBef>
                <a:spcPct val="0"/>
              </a:spcBef>
              <a:spcAft>
                <a:spcPct val="0"/>
              </a:spcAft>
            </a:pPr>
            <a:r>
              <a:rPr lang="en-GB" sz="1197" dirty="0">
                <a:solidFill>
                  <a:srgbClr val="7F7F7F">
                    <a:lumMod val="60000"/>
                    <a:lumOff val="40000"/>
                  </a:srgbClr>
                </a:solidFill>
                <a:latin typeface="Calibri" panose="020F0502020204030204" pitchFamily="34" charset="0"/>
                <a:ea typeface="ＭＳ Ｐゴシック" charset="0"/>
              </a:rPr>
              <a:t>Applied</a:t>
            </a:r>
          </a:p>
          <a:p>
            <a:pPr algn="ctr" eaLnBrk="0" fontAlgn="base" hangingPunct="0">
              <a:lnSpc>
                <a:spcPct val="85000"/>
              </a:lnSpc>
              <a:spcBef>
                <a:spcPct val="0"/>
              </a:spcBef>
              <a:spcAft>
                <a:spcPct val="0"/>
              </a:spcAft>
            </a:pPr>
            <a:r>
              <a:rPr lang="en-GB" sz="1197" dirty="0">
                <a:solidFill>
                  <a:srgbClr val="7F7F7F">
                    <a:lumMod val="60000"/>
                    <a:lumOff val="40000"/>
                  </a:srgbClr>
                </a:solidFill>
                <a:latin typeface="Calibri" panose="020F0502020204030204" pitchFamily="34" charset="0"/>
                <a:ea typeface="ＭＳ Ｐゴシック" charset="0"/>
              </a:rPr>
              <a:t>Research </a:t>
            </a:r>
          </a:p>
          <a:p>
            <a:pPr algn="ctr" eaLnBrk="0" fontAlgn="base" hangingPunct="0">
              <a:lnSpc>
                <a:spcPct val="85000"/>
              </a:lnSpc>
              <a:spcBef>
                <a:spcPct val="0"/>
              </a:spcBef>
              <a:spcAft>
                <a:spcPct val="0"/>
              </a:spcAft>
            </a:pPr>
            <a:r>
              <a:rPr lang="en-GB" sz="1197" dirty="0">
                <a:solidFill>
                  <a:srgbClr val="7F7F7F">
                    <a:lumMod val="60000"/>
                    <a:lumOff val="40000"/>
                  </a:srgbClr>
                </a:solidFill>
                <a:latin typeface="Calibri" panose="020F0502020204030204" pitchFamily="34" charset="0"/>
                <a:ea typeface="ＭＳ Ｐゴシック" charset="0"/>
              </a:rPr>
              <a:t>Accelerator</a:t>
            </a:r>
          </a:p>
        </p:txBody>
      </p:sp>
      <p:sp>
        <p:nvSpPr>
          <p:cNvPr id="19" name="TextBox 18">
            <a:extLst>
              <a:ext uri="{FF2B5EF4-FFF2-40B4-BE49-F238E27FC236}">
                <a16:creationId xmlns:a16="http://schemas.microsoft.com/office/drawing/2014/main" id="{A9FEE860-9681-4BD9-A6F0-87E258660677}"/>
              </a:ext>
            </a:extLst>
          </p:cNvPr>
          <p:cNvSpPr txBox="1"/>
          <p:nvPr/>
        </p:nvSpPr>
        <p:spPr>
          <a:xfrm>
            <a:off x="463308" y="1781832"/>
            <a:ext cx="915079" cy="344743"/>
          </a:xfrm>
          <a:prstGeom prst="rect">
            <a:avLst/>
          </a:prstGeom>
          <a:noFill/>
        </p:spPr>
        <p:txBody>
          <a:bodyPr wrap="none" lIns="0" tIns="0" rIns="0" bIns="0" rtlCol="0">
            <a:noAutofit/>
          </a:bodyPr>
          <a:lstStyle/>
          <a:p>
            <a:pPr algn="ctr" eaLnBrk="0" fontAlgn="base" hangingPunct="0">
              <a:lnSpc>
                <a:spcPct val="85000"/>
              </a:lnSpc>
              <a:spcBef>
                <a:spcPct val="0"/>
              </a:spcBef>
              <a:spcAft>
                <a:spcPct val="0"/>
              </a:spcAft>
            </a:pPr>
            <a:r>
              <a:rPr lang="en-GB" sz="1197" dirty="0">
                <a:solidFill>
                  <a:srgbClr val="7F7F7F">
                    <a:lumMod val="60000"/>
                    <a:lumOff val="40000"/>
                  </a:srgbClr>
                </a:solidFill>
                <a:latin typeface="Calibri" panose="020F0502020204030204" pitchFamily="34" charset="0"/>
                <a:ea typeface="ＭＳ Ｐゴシック" charset="0"/>
              </a:rPr>
              <a:t>Global</a:t>
            </a:r>
          </a:p>
          <a:p>
            <a:pPr algn="ctr" eaLnBrk="0" fontAlgn="base" hangingPunct="0">
              <a:lnSpc>
                <a:spcPct val="85000"/>
              </a:lnSpc>
              <a:spcBef>
                <a:spcPct val="0"/>
              </a:spcBef>
              <a:spcAft>
                <a:spcPct val="0"/>
              </a:spcAft>
            </a:pPr>
            <a:r>
              <a:rPr lang="en-GB" sz="1197" dirty="0">
                <a:solidFill>
                  <a:srgbClr val="7F7F7F">
                    <a:lumMod val="60000"/>
                    <a:lumOff val="40000"/>
                  </a:srgbClr>
                </a:solidFill>
                <a:latin typeface="Calibri" panose="020F0502020204030204" pitchFamily="34" charset="0"/>
                <a:ea typeface="ＭＳ Ｐゴシック" charset="0"/>
              </a:rPr>
              <a:t>Scouting</a:t>
            </a:r>
          </a:p>
        </p:txBody>
      </p:sp>
      <p:pic>
        <p:nvPicPr>
          <p:cNvPr id="20" name="Picture 7" descr="C:\Users\803266696\Documents\My Pictures\BT Images\All Images\Target - Purple.png">
            <a:extLst>
              <a:ext uri="{FF2B5EF4-FFF2-40B4-BE49-F238E27FC236}">
                <a16:creationId xmlns:a16="http://schemas.microsoft.com/office/drawing/2014/main" id="{17B4520D-F3D1-44A4-A770-2CFDCCB5FE94}"/>
              </a:ext>
            </a:extLst>
          </p:cNvPr>
          <p:cNvPicPr>
            <a:picLocks noChangeAspect="1" noChangeArrowheads="1"/>
          </p:cNvPicPr>
          <p:nvPr/>
        </p:nvPicPr>
        <p:blipFill>
          <a:blip r:embed="rId8" cstate="print">
            <a:duotone>
              <a:srgbClr val="666666">
                <a:shade val="45000"/>
                <a:satMod val="135000"/>
              </a:srgbClr>
              <a:prstClr val="white"/>
            </a:duotone>
            <a:extLst>
              <a:ext uri="{BEBA8EAE-BF5A-486C-A8C5-ECC9F3942E4B}">
                <a14:imgProps xmlns:a14="http://schemas.microsoft.com/office/drawing/2010/main">
                  <a14:imgLayer r:embed="rId9">
                    <a14:imgEffect>
                      <a14:sharpenSoften amount="-50000"/>
                    </a14:imgEffect>
                    <a14:imgEffect>
                      <a14:colorTemperature colorTemp="11205"/>
                    </a14:imgEffect>
                    <a14:imgEffect>
                      <a14:saturation sat="149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0167" y="2158164"/>
            <a:ext cx="625570" cy="6255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C:\Users\803266696\Documents\My Pictures\BT Images\All Images\Speech bubble double - Purple.png">
            <a:extLst>
              <a:ext uri="{FF2B5EF4-FFF2-40B4-BE49-F238E27FC236}">
                <a16:creationId xmlns:a16="http://schemas.microsoft.com/office/drawing/2014/main" id="{75BE84E4-6E73-4CEA-A775-344811A1F2DA}"/>
              </a:ext>
            </a:extLst>
          </p:cNvPr>
          <p:cNvPicPr>
            <a:picLocks noChangeAspect="1" noChangeArrowheads="1"/>
          </p:cNvPicPr>
          <p:nvPr/>
        </p:nvPicPr>
        <p:blipFill>
          <a:blip r:embed="rId10" cstate="print">
            <a:duotone>
              <a:srgbClr val="666666">
                <a:shade val="45000"/>
                <a:satMod val="135000"/>
              </a:srgb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07846" y="4326822"/>
            <a:ext cx="626007" cy="62600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4D9D70C-5866-4747-9210-9158D9117A76}"/>
              </a:ext>
            </a:extLst>
          </p:cNvPr>
          <p:cNvSpPr txBox="1"/>
          <p:nvPr/>
        </p:nvSpPr>
        <p:spPr>
          <a:xfrm>
            <a:off x="463306" y="4938031"/>
            <a:ext cx="915079" cy="348045"/>
          </a:xfrm>
          <a:prstGeom prst="rect">
            <a:avLst/>
          </a:prstGeom>
          <a:noFill/>
        </p:spPr>
        <p:txBody>
          <a:bodyPr wrap="none" lIns="0" tIns="0" rIns="0" bIns="0" rtlCol="0">
            <a:noAutofit/>
          </a:bodyPr>
          <a:lstStyle/>
          <a:p>
            <a:pPr algn="ctr" eaLnBrk="0" fontAlgn="base" hangingPunct="0">
              <a:lnSpc>
                <a:spcPct val="85000"/>
              </a:lnSpc>
              <a:spcBef>
                <a:spcPct val="0"/>
              </a:spcBef>
              <a:spcAft>
                <a:spcPct val="0"/>
              </a:spcAft>
            </a:pPr>
            <a:r>
              <a:rPr lang="en-GB" sz="1197" dirty="0">
                <a:solidFill>
                  <a:srgbClr val="7F7F7F">
                    <a:lumMod val="60000"/>
                    <a:lumOff val="40000"/>
                  </a:srgbClr>
                </a:solidFill>
                <a:latin typeface="Calibri" panose="020F0502020204030204" pitchFamily="34" charset="0"/>
                <a:ea typeface="ＭＳ Ｐゴシック" charset="0"/>
              </a:rPr>
              <a:t>Customer</a:t>
            </a:r>
          </a:p>
          <a:p>
            <a:pPr algn="ctr" eaLnBrk="0" fontAlgn="base" hangingPunct="0">
              <a:lnSpc>
                <a:spcPct val="85000"/>
              </a:lnSpc>
              <a:spcBef>
                <a:spcPct val="0"/>
              </a:spcBef>
              <a:spcAft>
                <a:spcPct val="0"/>
              </a:spcAft>
            </a:pPr>
            <a:r>
              <a:rPr lang="en-GB" sz="1197" dirty="0">
                <a:solidFill>
                  <a:srgbClr val="7F7F7F">
                    <a:lumMod val="60000"/>
                    <a:lumOff val="40000"/>
                  </a:srgbClr>
                </a:solidFill>
                <a:latin typeface="Calibri" panose="020F0502020204030204" pitchFamily="34" charset="0"/>
                <a:ea typeface="ＭＳ Ｐゴシック" charset="0"/>
              </a:rPr>
              <a:t>Centre &amp; </a:t>
            </a:r>
          </a:p>
          <a:p>
            <a:pPr algn="ctr" eaLnBrk="0" fontAlgn="base" hangingPunct="0">
              <a:lnSpc>
                <a:spcPct val="85000"/>
              </a:lnSpc>
              <a:spcBef>
                <a:spcPct val="0"/>
              </a:spcBef>
              <a:spcAft>
                <a:spcPct val="0"/>
              </a:spcAft>
            </a:pPr>
            <a:r>
              <a:rPr lang="en-GB" sz="1197" dirty="0">
                <a:solidFill>
                  <a:srgbClr val="7F7F7F">
                    <a:lumMod val="60000"/>
                    <a:lumOff val="40000"/>
                  </a:srgbClr>
                </a:solidFill>
                <a:latin typeface="Calibri" panose="020F0502020204030204" pitchFamily="34" charset="0"/>
                <a:ea typeface="ＭＳ Ｐゴシック" charset="0"/>
              </a:rPr>
              <a:t>Showcases</a:t>
            </a:r>
          </a:p>
        </p:txBody>
      </p:sp>
      <p:sp>
        <p:nvSpPr>
          <p:cNvPr id="23" name="TextBox 22">
            <a:extLst>
              <a:ext uri="{FF2B5EF4-FFF2-40B4-BE49-F238E27FC236}">
                <a16:creationId xmlns:a16="http://schemas.microsoft.com/office/drawing/2014/main" id="{9B99848F-4B88-4600-B3EB-A6C9D3BD5786}"/>
              </a:ext>
            </a:extLst>
          </p:cNvPr>
          <p:cNvSpPr txBox="1"/>
          <p:nvPr/>
        </p:nvSpPr>
        <p:spPr>
          <a:xfrm>
            <a:off x="463305" y="6026819"/>
            <a:ext cx="915079" cy="348045"/>
          </a:xfrm>
          <a:prstGeom prst="rect">
            <a:avLst/>
          </a:prstGeom>
          <a:noFill/>
        </p:spPr>
        <p:txBody>
          <a:bodyPr wrap="none" lIns="0" tIns="0" rIns="0" bIns="0" rtlCol="0">
            <a:noAutofit/>
          </a:bodyPr>
          <a:lstStyle/>
          <a:p>
            <a:pPr algn="ctr" eaLnBrk="0" fontAlgn="base" hangingPunct="0">
              <a:lnSpc>
                <a:spcPct val="85000"/>
              </a:lnSpc>
              <a:spcBef>
                <a:spcPct val="0"/>
              </a:spcBef>
              <a:spcAft>
                <a:spcPct val="0"/>
              </a:spcAft>
            </a:pPr>
            <a:r>
              <a:rPr lang="en-GB" sz="1197" dirty="0">
                <a:solidFill>
                  <a:srgbClr val="00A0D6">
                    <a:lumMod val="60000"/>
                    <a:lumOff val="40000"/>
                  </a:srgbClr>
                </a:solidFill>
                <a:ea typeface="ＭＳ Ｐゴシック" charset="0"/>
              </a:rPr>
              <a:t>Hothouse</a:t>
            </a:r>
          </a:p>
        </p:txBody>
      </p:sp>
      <p:sp>
        <p:nvSpPr>
          <p:cNvPr id="29" name="Rectangle 28">
            <a:extLst>
              <a:ext uri="{FF2B5EF4-FFF2-40B4-BE49-F238E27FC236}">
                <a16:creationId xmlns:a16="http://schemas.microsoft.com/office/drawing/2014/main" id="{C86CB8BF-8FEF-44A0-914C-7BBBAB7A6A57}"/>
              </a:ext>
            </a:extLst>
          </p:cNvPr>
          <p:cNvSpPr>
            <a:spLocks noChangeAspect="1"/>
          </p:cNvSpPr>
          <p:nvPr/>
        </p:nvSpPr>
        <p:spPr bwMode="auto">
          <a:xfrm>
            <a:off x="3665055" y="1130969"/>
            <a:ext cx="5764268" cy="5026245"/>
          </a:xfrm>
          <a:prstGeom prst="rect">
            <a:avLst/>
          </a:prstGeom>
          <a:solidFill>
            <a:sysClr val="window" lastClr="FFFFFF"/>
          </a:solidFill>
          <a:ln w="9525" cap="flat" cmpd="sng" algn="ctr">
            <a:noFill/>
            <a:prstDash val="solid"/>
            <a:round/>
            <a:headEnd type="none" w="med" len="med"/>
            <a:tailEnd type="none" w="med" len="med"/>
          </a:ln>
          <a:effectLst>
            <a:outerShdw blurRad="139700" dist="63500" dir="5400000" algn="ctr" rotWithShape="0">
              <a:sysClr val="windowText" lastClr="000000">
                <a:alpha val="60000"/>
              </a:sysClr>
            </a:outerShdw>
          </a:effectLst>
        </p:spPr>
        <p:txBody>
          <a:bodyPr vert="horz" wrap="square" lIns="91207" tIns="45604" rIns="91207" bIns="45604" numCol="1" rtlCol="0" anchor="t" anchorCtr="0" compatLnSpc="1">
            <a:prstTxWarp prst="textNoShape">
              <a:avLst/>
            </a:prstTxWarp>
          </a:bodyPr>
          <a:lstStyle/>
          <a:p>
            <a:pPr defTabSz="912114" eaLnBrk="0" fontAlgn="base" hangingPunct="0">
              <a:spcBef>
                <a:spcPct val="0"/>
              </a:spcBef>
              <a:spcAft>
                <a:spcPct val="0"/>
              </a:spcAft>
              <a:defRPr/>
            </a:pPr>
            <a:endParaRPr lang="en-GB" sz="2394" kern="0">
              <a:solidFill>
                <a:srgbClr val="000000"/>
              </a:solidFill>
              <a:latin typeface="Calibri" panose="020F0502020204030204" pitchFamily="34" charset="0"/>
              <a:ea typeface="ＭＳ Ｐゴシック" charset="0"/>
            </a:endParaRPr>
          </a:p>
        </p:txBody>
      </p:sp>
      <p:sp>
        <p:nvSpPr>
          <p:cNvPr id="30" name="Rectangle 29">
            <a:extLst>
              <a:ext uri="{FF2B5EF4-FFF2-40B4-BE49-F238E27FC236}">
                <a16:creationId xmlns:a16="http://schemas.microsoft.com/office/drawing/2014/main" id="{53849271-25EB-4790-A090-20076FCAD6BE}"/>
              </a:ext>
            </a:extLst>
          </p:cNvPr>
          <p:cNvSpPr>
            <a:spLocks/>
          </p:cNvSpPr>
          <p:nvPr/>
        </p:nvSpPr>
        <p:spPr bwMode="auto">
          <a:xfrm>
            <a:off x="5648441" y="3462303"/>
            <a:ext cx="3787302" cy="2960349"/>
          </a:xfrm>
          <a:prstGeom prst="rect">
            <a:avLst/>
          </a:prstGeom>
          <a:solidFill>
            <a:srgbClr val="E4E4E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574533" tIns="287267" rIns="91207" bIns="45604" numCol="1" rtlCol="0" anchor="t" anchorCtr="0" compatLnSpc="1">
            <a:prstTxWarp prst="textNoShape">
              <a:avLst/>
            </a:prstTxWarp>
          </a:bodyPr>
          <a:lstStyle/>
          <a:p>
            <a:pPr eaLnBrk="0" fontAlgn="base" hangingPunct="0">
              <a:lnSpc>
                <a:spcPct val="80000"/>
              </a:lnSpc>
              <a:spcBef>
                <a:spcPts val="1197"/>
              </a:spcBef>
              <a:spcAft>
                <a:spcPct val="0"/>
              </a:spcAft>
            </a:pPr>
            <a:r>
              <a:rPr lang="en-GB" sz="2394" dirty="0">
                <a:solidFill>
                  <a:srgbClr val="00A0D6">
                    <a:lumMod val="60000"/>
                    <a:lumOff val="40000"/>
                  </a:srgbClr>
                </a:solidFill>
                <a:ea typeface="ＭＳ Ｐゴシック" charset="0"/>
                <a:cs typeface="Arial" panose="020B0604020202020204" pitchFamily="34" charset="0"/>
              </a:rPr>
              <a:t>Benefits</a:t>
            </a:r>
          </a:p>
          <a:p>
            <a:pPr marL="172368" indent="-172368" eaLnBrk="0" fontAlgn="base" hangingPunct="0">
              <a:lnSpc>
                <a:spcPct val="80000"/>
              </a:lnSpc>
              <a:spcBef>
                <a:spcPts val="1197"/>
              </a:spcBef>
              <a:spcAft>
                <a:spcPct val="0"/>
              </a:spcAft>
              <a:buFont typeface="Arial" panose="020B0604020202020204" pitchFamily="34" charset="0"/>
              <a:buChar char="•"/>
            </a:pPr>
            <a:r>
              <a:rPr lang="en-GB" sz="1596" dirty="0">
                <a:solidFill>
                  <a:srgbClr val="000000"/>
                </a:solidFill>
                <a:ea typeface="ＭＳ Ｐゴシック" charset="0"/>
                <a:cs typeface="Arial" panose="020B0604020202020204" pitchFamily="34" charset="0"/>
              </a:rPr>
              <a:t>Bring all interested parties together – internal and external</a:t>
            </a:r>
          </a:p>
          <a:p>
            <a:pPr marL="172368" indent="-172368" eaLnBrk="0" fontAlgn="base" hangingPunct="0">
              <a:lnSpc>
                <a:spcPct val="80000"/>
              </a:lnSpc>
              <a:spcBef>
                <a:spcPts val="1197"/>
              </a:spcBef>
              <a:spcAft>
                <a:spcPct val="0"/>
              </a:spcAft>
              <a:buFont typeface="Arial" panose="020B0604020202020204" pitchFamily="34" charset="0"/>
              <a:buChar char="•"/>
            </a:pPr>
            <a:r>
              <a:rPr lang="en-GB" sz="1596" dirty="0">
                <a:solidFill>
                  <a:srgbClr val="000000"/>
                </a:solidFill>
                <a:ea typeface="ＭＳ Ｐゴシック" charset="0"/>
                <a:cs typeface="Arial" panose="020B0604020202020204" pitchFamily="34" charset="0"/>
              </a:rPr>
              <a:t>Direct and immediate customer input</a:t>
            </a:r>
          </a:p>
          <a:p>
            <a:pPr marL="172368" indent="-172368" eaLnBrk="0" fontAlgn="base" hangingPunct="0">
              <a:lnSpc>
                <a:spcPct val="80000"/>
              </a:lnSpc>
              <a:spcBef>
                <a:spcPts val="1197"/>
              </a:spcBef>
              <a:spcAft>
                <a:spcPct val="0"/>
              </a:spcAft>
              <a:buFont typeface="Arial" panose="020B0604020202020204" pitchFamily="34" charset="0"/>
              <a:buChar char="•"/>
            </a:pPr>
            <a:r>
              <a:rPr lang="en-GB" sz="1596" dirty="0">
                <a:solidFill>
                  <a:srgbClr val="000000"/>
                </a:solidFill>
                <a:ea typeface="ＭＳ Ｐゴシック" charset="0"/>
                <a:cs typeface="Arial" panose="020B0604020202020204" pitchFamily="34" charset="0"/>
              </a:rPr>
              <a:t>Months of work done in days</a:t>
            </a:r>
          </a:p>
          <a:p>
            <a:pPr marL="172368" indent="-172368" eaLnBrk="0" fontAlgn="base" hangingPunct="0">
              <a:lnSpc>
                <a:spcPct val="80000"/>
              </a:lnSpc>
              <a:spcBef>
                <a:spcPts val="1197"/>
              </a:spcBef>
              <a:spcAft>
                <a:spcPct val="0"/>
              </a:spcAft>
              <a:buFont typeface="Arial" panose="020B0604020202020204" pitchFamily="34" charset="0"/>
              <a:buChar char="•"/>
            </a:pPr>
            <a:r>
              <a:rPr lang="en-GB" sz="1596" dirty="0">
                <a:solidFill>
                  <a:srgbClr val="000000"/>
                </a:solidFill>
                <a:ea typeface="ＭＳ Ｐゴシック" charset="0"/>
                <a:cs typeface="Arial" panose="020B0604020202020204" pitchFamily="34" charset="0"/>
              </a:rPr>
              <a:t>Competition and collaboration lead to best results</a:t>
            </a:r>
          </a:p>
        </p:txBody>
      </p:sp>
      <p:sp>
        <p:nvSpPr>
          <p:cNvPr id="31" name="Isosceles Triangle 30">
            <a:extLst>
              <a:ext uri="{FF2B5EF4-FFF2-40B4-BE49-F238E27FC236}">
                <a16:creationId xmlns:a16="http://schemas.microsoft.com/office/drawing/2014/main" id="{A86638F7-5AD5-43C5-923C-918C27B92987}"/>
              </a:ext>
            </a:extLst>
          </p:cNvPr>
          <p:cNvSpPr/>
          <p:nvPr/>
        </p:nvSpPr>
        <p:spPr bwMode="auto">
          <a:xfrm rot="16200000" flipH="1">
            <a:off x="2953068" y="1553862"/>
            <a:ext cx="987450" cy="425625"/>
          </a:xfrm>
          <a:prstGeom prst="triangle">
            <a:avLst/>
          </a:prstGeom>
          <a:solidFill>
            <a:srgbClr val="CCCCCF">
              <a:alpha val="50196"/>
            </a:srgbClr>
          </a:solidFill>
          <a:ln w="9525" cap="flat" cmpd="sng" algn="ctr">
            <a:noFill/>
            <a:prstDash val="solid"/>
            <a:round/>
            <a:headEnd type="none" w="med" len="med"/>
            <a:tailEnd type="none" w="med" len="med"/>
          </a:ln>
          <a:effectLst/>
        </p:spPr>
        <p:txBody>
          <a:bodyPr vert="horz" wrap="square" lIns="91207" tIns="45604" rIns="91207" bIns="45604" numCol="1" rtlCol="0" anchor="t" anchorCtr="0" compatLnSpc="1">
            <a:prstTxWarp prst="textNoShape">
              <a:avLst/>
            </a:prstTxWarp>
          </a:bodyPr>
          <a:lstStyle/>
          <a:p>
            <a:pPr defTabSz="912114" eaLnBrk="0" fontAlgn="base" hangingPunct="0">
              <a:spcBef>
                <a:spcPct val="0"/>
              </a:spcBef>
              <a:spcAft>
                <a:spcPct val="0"/>
              </a:spcAft>
              <a:defRPr/>
            </a:pPr>
            <a:endParaRPr lang="en-GB" sz="2394" kern="0">
              <a:solidFill>
                <a:srgbClr val="000000"/>
              </a:solidFill>
              <a:latin typeface="Calibri" panose="020F0502020204030204" pitchFamily="34" charset="0"/>
              <a:ea typeface="ＭＳ Ｐゴシック" charset="0"/>
            </a:endParaRPr>
          </a:p>
        </p:txBody>
      </p:sp>
      <p:sp>
        <p:nvSpPr>
          <p:cNvPr id="32" name="Isosceles Triangle 31">
            <a:extLst>
              <a:ext uri="{FF2B5EF4-FFF2-40B4-BE49-F238E27FC236}">
                <a16:creationId xmlns:a16="http://schemas.microsoft.com/office/drawing/2014/main" id="{0C6054F1-EC5F-4277-B7F1-96D461750B8B}"/>
              </a:ext>
            </a:extLst>
          </p:cNvPr>
          <p:cNvSpPr/>
          <p:nvPr/>
        </p:nvSpPr>
        <p:spPr bwMode="auto">
          <a:xfrm rot="16200000" flipH="1">
            <a:off x="2953069" y="2863958"/>
            <a:ext cx="987450" cy="425625"/>
          </a:xfrm>
          <a:prstGeom prst="triangle">
            <a:avLst/>
          </a:prstGeom>
          <a:solidFill>
            <a:srgbClr val="CCCCCF">
              <a:alpha val="50196"/>
            </a:srgbClr>
          </a:solidFill>
          <a:ln w="9525" cap="flat" cmpd="sng" algn="ctr">
            <a:noFill/>
            <a:prstDash val="solid"/>
            <a:round/>
            <a:headEnd type="none" w="med" len="med"/>
            <a:tailEnd type="none" w="med" len="med"/>
          </a:ln>
          <a:effectLst/>
        </p:spPr>
        <p:txBody>
          <a:bodyPr vert="horz" wrap="square" lIns="91207" tIns="45604" rIns="91207" bIns="45604" numCol="1" rtlCol="0" anchor="t" anchorCtr="0" compatLnSpc="1">
            <a:prstTxWarp prst="textNoShape">
              <a:avLst/>
            </a:prstTxWarp>
          </a:bodyPr>
          <a:lstStyle/>
          <a:p>
            <a:pPr defTabSz="912114" eaLnBrk="0" fontAlgn="base" hangingPunct="0">
              <a:spcBef>
                <a:spcPct val="0"/>
              </a:spcBef>
              <a:spcAft>
                <a:spcPct val="0"/>
              </a:spcAft>
              <a:defRPr/>
            </a:pPr>
            <a:endParaRPr lang="en-GB" sz="2394" kern="0">
              <a:solidFill>
                <a:srgbClr val="000000"/>
              </a:solidFill>
              <a:latin typeface="Calibri" panose="020F0502020204030204" pitchFamily="34" charset="0"/>
              <a:ea typeface="ＭＳ Ｐゴシック" charset="0"/>
            </a:endParaRPr>
          </a:p>
        </p:txBody>
      </p:sp>
      <p:sp>
        <p:nvSpPr>
          <p:cNvPr id="33" name="Isosceles Triangle 32">
            <a:extLst>
              <a:ext uri="{FF2B5EF4-FFF2-40B4-BE49-F238E27FC236}">
                <a16:creationId xmlns:a16="http://schemas.microsoft.com/office/drawing/2014/main" id="{C56D46AF-16B1-4BEA-A677-42265BEC7A2C}"/>
              </a:ext>
            </a:extLst>
          </p:cNvPr>
          <p:cNvSpPr/>
          <p:nvPr/>
        </p:nvSpPr>
        <p:spPr bwMode="auto">
          <a:xfrm rot="16200000" flipH="1">
            <a:off x="2953068" y="4159990"/>
            <a:ext cx="987450" cy="425625"/>
          </a:xfrm>
          <a:prstGeom prst="triangle">
            <a:avLst/>
          </a:prstGeom>
          <a:solidFill>
            <a:srgbClr val="CCCCCF">
              <a:alpha val="50196"/>
            </a:srgbClr>
          </a:solidFill>
          <a:ln w="9525" cap="flat" cmpd="sng" algn="ctr">
            <a:noFill/>
            <a:prstDash val="solid"/>
            <a:round/>
            <a:headEnd type="none" w="med" len="med"/>
            <a:tailEnd type="none" w="med" len="med"/>
          </a:ln>
          <a:effectLst/>
        </p:spPr>
        <p:txBody>
          <a:bodyPr vert="horz" wrap="square" lIns="91207" tIns="45604" rIns="91207" bIns="45604" numCol="1" rtlCol="0" anchor="t" anchorCtr="0" compatLnSpc="1">
            <a:prstTxWarp prst="textNoShape">
              <a:avLst/>
            </a:prstTxWarp>
          </a:bodyPr>
          <a:lstStyle/>
          <a:p>
            <a:pPr defTabSz="912114" eaLnBrk="0" fontAlgn="base" hangingPunct="0">
              <a:spcBef>
                <a:spcPct val="0"/>
              </a:spcBef>
              <a:spcAft>
                <a:spcPct val="0"/>
              </a:spcAft>
              <a:defRPr/>
            </a:pPr>
            <a:endParaRPr lang="en-GB" sz="2394" kern="0">
              <a:solidFill>
                <a:srgbClr val="000000"/>
              </a:solidFill>
              <a:latin typeface="Calibri" panose="020F0502020204030204" pitchFamily="34" charset="0"/>
              <a:ea typeface="ＭＳ Ｐゴシック" charset="0"/>
            </a:endParaRPr>
          </a:p>
        </p:txBody>
      </p:sp>
      <p:sp>
        <p:nvSpPr>
          <p:cNvPr id="34" name="Isosceles Triangle 33">
            <a:extLst>
              <a:ext uri="{FF2B5EF4-FFF2-40B4-BE49-F238E27FC236}">
                <a16:creationId xmlns:a16="http://schemas.microsoft.com/office/drawing/2014/main" id="{581E37E7-427F-40CE-8231-E1E3D9E9B8EF}"/>
              </a:ext>
            </a:extLst>
          </p:cNvPr>
          <p:cNvSpPr/>
          <p:nvPr/>
        </p:nvSpPr>
        <p:spPr bwMode="auto">
          <a:xfrm rot="16200000" flipH="1">
            <a:off x="2953068" y="5334068"/>
            <a:ext cx="987450" cy="425625"/>
          </a:xfrm>
          <a:prstGeom prst="triangle">
            <a:avLst/>
          </a:prstGeom>
          <a:solidFill>
            <a:srgbClr val="CCCCCF">
              <a:alpha val="50196"/>
            </a:srgbClr>
          </a:solidFill>
          <a:ln w="9525" cap="flat" cmpd="sng" algn="ctr">
            <a:noFill/>
            <a:prstDash val="solid"/>
            <a:round/>
            <a:headEnd type="none" w="med" len="med"/>
            <a:tailEnd type="none" w="med" len="med"/>
          </a:ln>
          <a:effectLst/>
        </p:spPr>
        <p:txBody>
          <a:bodyPr vert="horz" wrap="square" lIns="91207" tIns="45604" rIns="91207" bIns="45604" numCol="1" rtlCol="0" anchor="t" anchorCtr="0" compatLnSpc="1">
            <a:prstTxWarp prst="textNoShape">
              <a:avLst/>
            </a:prstTxWarp>
          </a:bodyPr>
          <a:lstStyle/>
          <a:p>
            <a:pPr defTabSz="912114" eaLnBrk="0" fontAlgn="base" hangingPunct="0">
              <a:spcBef>
                <a:spcPct val="0"/>
              </a:spcBef>
              <a:spcAft>
                <a:spcPct val="0"/>
              </a:spcAft>
              <a:defRPr/>
            </a:pPr>
            <a:endParaRPr lang="en-GB" sz="2394" kern="0">
              <a:solidFill>
                <a:srgbClr val="000000"/>
              </a:solidFill>
              <a:latin typeface="Calibri" panose="020F0502020204030204" pitchFamily="34" charset="0"/>
              <a:ea typeface="ＭＳ Ｐゴシック" charset="0"/>
            </a:endParaRPr>
          </a:p>
        </p:txBody>
      </p:sp>
      <p:grpSp>
        <p:nvGrpSpPr>
          <p:cNvPr id="35" name="Group 34">
            <a:extLst>
              <a:ext uri="{FF2B5EF4-FFF2-40B4-BE49-F238E27FC236}">
                <a16:creationId xmlns:a16="http://schemas.microsoft.com/office/drawing/2014/main" id="{E8B29D70-1134-4664-9E36-30F54D75C952}"/>
              </a:ext>
            </a:extLst>
          </p:cNvPr>
          <p:cNvGrpSpPr/>
          <p:nvPr/>
        </p:nvGrpSpPr>
        <p:grpSpPr>
          <a:xfrm>
            <a:off x="5648394" y="1121879"/>
            <a:ext cx="3786617" cy="2744884"/>
            <a:chOff x="5758988" y="908720"/>
            <a:chExt cx="4067525" cy="3102817"/>
          </a:xfrm>
        </p:grpSpPr>
        <p:sp>
          <p:nvSpPr>
            <p:cNvPr id="36" name="Rectangle 35">
              <a:extLst>
                <a:ext uri="{FF2B5EF4-FFF2-40B4-BE49-F238E27FC236}">
                  <a16:creationId xmlns:a16="http://schemas.microsoft.com/office/drawing/2014/main" id="{4C5386F8-5389-4027-B2FC-E12EF0315FE3}"/>
                </a:ext>
              </a:extLst>
            </p:cNvPr>
            <p:cNvSpPr>
              <a:spLocks/>
            </p:cNvSpPr>
            <p:nvPr/>
          </p:nvSpPr>
          <p:spPr bwMode="auto">
            <a:xfrm>
              <a:off x="5758988" y="908720"/>
              <a:ext cx="4067525" cy="2668770"/>
            </a:xfrm>
            <a:prstGeom prst="rect">
              <a:avLst/>
            </a:prstGeom>
            <a:solidFill>
              <a:srgbClr val="F2F2F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574533" tIns="45604" rIns="91207" bIns="45604" numCol="1" rtlCol="0" anchor="t" anchorCtr="0" compatLnSpc="1">
              <a:prstTxWarp prst="textNoShape">
                <a:avLst/>
              </a:prstTxWarp>
            </a:bodyPr>
            <a:lstStyle/>
            <a:p>
              <a:pPr eaLnBrk="0" fontAlgn="base" hangingPunct="0">
                <a:lnSpc>
                  <a:spcPct val="80000"/>
                </a:lnSpc>
                <a:spcBef>
                  <a:spcPts val="1197"/>
                </a:spcBef>
                <a:spcAft>
                  <a:spcPct val="0"/>
                </a:spcAft>
              </a:pPr>
              <a:r>
                <a:rPr lang="en-GB" sz="2394" dirty="0">
                  <a:solidFill>
                    <a:srgbClr val="00A0D6">
                      <a:lumMod val="60000"/>
                      <a:lumOff val="40000"/>
                    </a:srgbClr>
                  </a:solidFill>
                  <a:ea typeface="ＭＳ Ｐゴシック" charset="0"/>
                  <a:cs typeface="Arial" panose="020B0604020202020204" pitchFamily="34" charset="0"/>
                </a:rPr>
                <a:t>Outputs</a:t>
              </a:r>
            </a:p>
            <a:p>
              <a:pPr marL="172368" indent="-172368" eaLnBrk="0" fontAlgn="base" hangingPunct="0">
                <a:lnSpc>
                  <a:spcPct val="50000"/>
                </a:lnSpc>
                <a:spcBef>
                  <a:spcPts val="1197"/>
                </a:spcBef>
                <a:spcAft>
                  <a:spcPct val="0"/>
                </a:spcAft>
                <a:buFont typeface="Arial" panose="020B0604020202020204" pitchFamily="34" charset="0"/>
                <a:buChar char="•"/>
              </a:pPr>
              <a:r>
                <a:rPr lang="en-GB" sz="1596" dirty="0">
                  <a:solidFill>
                    <a:srgbClr val="000000"/>
                  </a:solidFill>
                  <a:ea typeface="ＭＳ Ｐゴシック" charset="0"/>
                  <a:cs typeface="Arial" panose="020B0604020202020204" pitchFamily="34" charset="0"/>
                </a:rPr>
                <a:t>End to end design</a:t>
              </a:r>
            </a:p>
            <a:p>
              <a:pPr marL="172368" indent="-172368" eaLnBrk="0" fontAlgn="base" hangingPunct="0">
                <a:lnSpc>
                  <a:spcPct val="50000"/>
                </a:lnSpc>
                <a:spcBef>
                  <a:spcPts val="1197"/>
                </a:spcBef>
                <a:spcAft>
                  <a:spcPct val="0"/>
                </a:spcAft>
                <a:buFont typeface="Arial" panose="020B0604020202020204" pitchFamily="34" charset="0"/>
                <a:buChar char="•"/>
              </a:pPr>
              <a:r>
                <a:rPr lang="en-GB" sz="1596" dirty="0">
                  <a:solidFill>
                    <a:srgbClr val="000000"/>
                  </a:solidFill>
                  <a:ea typeface="ＭＳ Ｐゴシック" charset="0"/>
                  <a:cs typeface="Arial" panose="020B0604020202020204" pitchFamily="34" charset="0"/>
                </a:rPr>
                <a:t>Implementation Plan</a:t>
              </a:r>
            </a:p>
            <a:p>
              <a:pPr marL="172368" indent="-172368" eaLnBrk="0" fontAlgn="base" hangingPunct="0">
                <a:lnSpc>
                  <a:spcPct val="50000"/>
                </a:lnSpc>
                <a:spcBef>
                  <a:spcPts val="1197"/>
                </a:spcBef>
                <a:spcAft>
                  <a:spcPct val="0"/>
                </a:spcAft>
                <a:buFont typeface="Arial" panose="020B0604020202020204" pitchFamily="34" charset="0"/>
                <a:buChar char="•"/>
              </a:pPr>
              <a:r>
                <a:rPr lang="en-GB" sz="1596" dirty="0">
                  <a:solidFill>
                    <a:srgbClr val="000000"/>
                  </a:solidFill>
                  <a:ea typeface="ＭＳ Ｐゴシック" charset="0"/>
                  <a:cs typeface="Arial" panose="020B0604020202020204" pitchFamily="34" charset="0"/>
                </a:rPr>
                <a:t>Working Prototypes</a:t>
              </a:r>
            </a:p>
            <a:p>
              <a:pPr marL="172368" indent="-172368" eaLnBrk="0" fontAlgn="base" hangingPunct="0">
                <a:lnSpc>
                  <a:spcPct val="50000"/>
                </a:lnSpc>
                <a:spcBef>
                  <a:spcPts val="1197"/>
                </a:spcBef>
                <a:spcAft>
                  <a:spcPct val="0"/>
                </a:spcAft>
                <a:buFont typeface="Arial" panose="020B0604020202020204" pitchFamily="34" charset="0"/>
                <a:buChar char="•"/>
              </a:pPr>
              <a:r>
                <a:rPr lang="en-GB" sz="1596" dirty="0">
                  <a:solidFill>
                    <a:srgbClr val="000000"/>
                  </a:solidFill>
                  <a:ea typeface="ＭＳ Ｐゴシック" charset="0"/>
                  <a:cs typeface="Arial" panose="020B0604020202020204" pitchFamily="34" charset="0"/>
                </a:rPr>
                <a:t>Propositions &amp; Business Cases</a:t>
              </a:r>
            </a:p>
            <a:p>
              <a:pPr marL="172368" indent="-172368" eaLnBrk="0" fontAlgn="base" hangingPunct="0">
                <a:lnSpc>
                  <a:spcPct val="80000"/>
                </a:lnSpc>
                <a:spcBef>
                  <a:spcPts val="1197"/>
                </a:spcBef>
                <a:spcAft>
                  <a:spcPct val="0"/>
                </a:spcAft>
                <a:buFont typeface="Arial" panose="020B0604020202020204" pitchFamily="34" charset="0"/>
                <a:buChar char="•"/>
              </a:pPr>
              <a:r>
                <a:rPr lang="en-GB" sz="1596" dirty="0">
                  <a:solidFill>
                    <a:srgbClr val="000000"/>
                  </a:solidFill>
                  <a:ea typeface="ＭＳ Ｐゴシック" charset="0"/>
                  <a:cs typeface="Arial" panose="020B0604020202020204" pitchFamily="34" charset="0"/>
                </a:rPr>
                <a:t>Commonly agreed way forward</a:t>
              </a:r>
            </a:p>
            <a:p>
              <a:pPr marL="172368" indent="-172368" eaLnBrk="0" fontAlgn="base" hangingPunct="0">
                <a:lnSpc>
                  <a:spcPct val="50000"/>
                </a:lnSpc>
                <a:spcBef>
                  <a:spcPts val="1197"/>
                </a:spcBef>
                <a:spcAft>
                  <a:spcPct val="0"/>
                </a:spcAft>
                <a:buFont typeface="Arial" panose="020B0604020202020204" pitchFamily="34" charset="0"/>
                <a:buChar char="•"/>
              </a:pPr>
              <a:r>
                <a:rPr lang="en-GB" sz="1596" dirty="0">
                  <a:solidFill>
                    <a:srgbClr val="000000"/>
                  </a:solidFill>
                  <a:ea typeface="ＭＳ Ｐゴシック" charset="0"/>
                  <a:cs typeface="Arial" panose="020B0604020202020204" pitchFamily="34" charset="0"/>
                </a:rPr>
                <a:t>Ownership of implementation</a:t>
              </a:r>
            </a:p>
          </p:txBody>
        </p:sp>
        <p:sp>
          <p:nvSpPr>
            <p:cNvPr id="37" name="Isosceles Triangle 76">
              <a:extLst>
                <a:ext uri="{FF2B5EF4-FFF2-40B4-BE49-F238E27FC236}">
                  <a16:creationId xmlns:a16="http://schemas.microsoft.com/office/drawing/2014/main" id="{D1568C01-7613-4E3D-BE03-7865C1855498}"/>
                </a:ext>
              </a:extLst>
            </p:cNvPr>
            <p:cNvSpPr/>
            <p:nvPr/>
          </p:nvSpPr>
          <p:spPr bwMode="auto">
            <a:xfrm rot="10800000">
              <a:off x="8011253" y="3554337"/>
              <a:ext cx="1060704" cy="457200"/>
            </a:xfrm>
            <a:prstGeom prst="triangle">
              <a:avLst/>
            </a:prstGeom>
            <a:solidFill>
              <a:srgbClr val="F2F2F2"/>
            </a:solidFill>
            <a:ln w="9525" cap="flat" cmpd="sng" algn="ctr">
              <a:solidFill>
                <a:srgbClr val="F2F2F2"/>
              </a:solidFill>
              <a:prstDash val="solid"/>
              <a:round/>
              <a:headEnd type="none" w="med" len="med"/>
              <a:tailEnd type="none" w="med" len="med"/>
            </a:ln>
            <a:effectLst/>
          </p:spPr>
          <p:txBody>
            <a:bodyPr vert="horz" wrap="square" lIns="91207" tIns="45604" rIns="91207" bIns="45604" numCol="1" rtlCol="0" anchor="t" anchorCtr="0" compatLnSpc="1">
              <a:prstTxWarp prst="textNoShape">
                <a:avLst/>
              </a:prstTxWarp>
            </a:bodyPr>
            <a:lstStyle/>
            <a:p>
              <a:pPr eaLnBrk="0" fontAlgn="base" hangingPunct="0">
                <a:spcBef>
                  <a:spcPct val="0"/>
                </a:spcBef>
                <a:spcAft>
                  <a:spcPct val="0"/>
                </a:spcAft>
              </a:pPr>
              <a:endParaRPr lang="en-GB" sz="2394">
                <a:solidFill>
                  <a:srgbClr val="000000"/>
                </a:solidFill>
                <a:latin typeface="Calibri" panose="020F0502020204030204" pitchFamily="34" charset="0"/>
                <a:ea typeface="ＭＳ Ｐゴシック" charset="0"/>
              </a:endParaRPr>
            </a:p>
          </p:txBody>
        </p:sp>
      </p:grpSp>
      <p:grpSp>
        <p:nvGrpSpPr>
          <p:cNvPr id="38" name="Group 37">
            <a:extLst>
              <a:ext uri="{FF2B5EF4-FFF2-40B4-BE49-F238E27FC236}">
                <a16:creationId xmlns:a16="http://schemas.microsoft.com/office/drawing/2014/main" id="{E52A1CCF-216B-444D-9F42-1E10842576CA}"/>
              </a:ext>
            </a:extLst>
          </p:cNvPr>
          <p:cNvGrpSpPr/>
          <p:nvPr/>
        </p:nvGrpSpPr>
        <p:grpSpPr>
          <a:xfrm>
            <a:off x="3676104" y="1193706"/>
            <a:ext cx="2152033" cy="5228946"/>
            <a:chOff x="3628924" y="908721"/>
            <a:chExt cx="2581509" cy="5399114"/>
          </a:xfrm>
        </p:grpSpPr>
        <p:sp>
          <p:nvSpPr>
            <p:cNvPr id="39" name="Rectangle 38">
              <a:extLst>
                <a:ext uri="{FF2B5EF4-FFF2-40B4-BE49-F238E27FC236}">
                  <a16:creationId xmlns:a16="http://schemas.microsoft.com/office/drawing/2014/main" id="{EE350E95-F606-4957-B9A0-238782E9606E}"/>
                </a:ext>
              </a:extLst>
            </p:cNvPr>
            <p:cNvSpPr>
              <a:spLocks/>
            </p:cNvSpPr>
            <p:nvPr/>
          </p:nvSpPr>
          <p:spPr bwMode="auto">
            <a:xfrm>
              <a:off x="3628924" y="908721"/>
              <a:ext cx="2492471" cy="5399114"/>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79542" tIns="45604" rIns="91207" bIns="45604" numCol="1" rtlCol="0" anchor="t" anchorCtr="0" compatLnSpc="1">
              <a:prstTxWarp prst="textNoShape">
                <a:avLst/>
              </a:prstTxWarp>
            </a:bodyPr>
            <a:lstStyle/>
            <a:p>
              <a:pPr defTabSz="912114" eaLnBrk="0" fontAlgn="base" hangingPunct="0">
                <a:lnSpc>
                  <a:spcPct val="80000"/>
                </a:lnSpc>
                <a:spcBef>
                  <a:spcPts val="1795"/>
                </a:spcBef>
                <a:spcAft>
                  <a:spcPct val="0"/>
                </a:spcAft>
                <a:defRPr/>
              </a:pPr>
              <a:r>
                <a:rPr lang="en-GB" sz="2394" kern="0" dirty="0">
                  <a:solidFill>
                    <a:srgbClr val="00A0D6">
                      <a:lumMod val="60000"/>
                      <a:lumOff val="40000"/>
                    </a:srgbClr>
                  </a:solidFill>
                  <a:ea typeface="ＭＳ Ｐゴシック" charset="0"/>
                </a:rPr>
                <a:t>What is it?</a:t>
              </a:r>
            </a:p>
            <a:p>
              <a:pPr marL="172368" indent="-172368" defTabSz="912114" eaLnBrk="0" fontAlgn="base" hangingPunct="0">
                <a:lnSpc>
                  <a:spcPct val="80000"/>
                </a:lnSpc>
                <a:spcBef>
                  <a:spcPts val="1795"/>
                </a:spcBef>
                <a:spcAft>
                  <a:spcPct val="0"/>
                </a:spcAft>
                <a:buFont typeface="Arial" panose="020B0604020202020204" pitchFamily="34" charset="0"/>
                <a:buChar char="•"/>
                <a:defRPr/>
              </a:pPr>
              <a:r>
                <a:rPr lang="en-GB" sz="1600" kern="0" dirty="0">
                  <a:solidFill>
                    <a:srgbClr val="000000"/>
                  </a:solidFill>
                  <a:ea typeface="ＭＳ Ｐゴシック" charset="0"/>
                </a:rPr>
                <a:t>3 Day Competitive Innovation Event</a:t>
              </a:r>
            </a:p>
            <a:p>
              <a:pPr marL="172368" indent="-172368" defTabSz="912114" eaLnBrk="0" fontAlgn="base" hangingPunct="0">
                <a:lnSpc>
                  <a:spcPct val="80000"/>
                </a:lnSpc>
                <a:spcBef>
                  <a:spcPts val="1795"/>
                </a:spcBef>
                <a:spcAft>
                  <a:spcPct val="0"/>
                </a:spcAft>
                <a:buFont typeface="Arial" panose="020B0604020202020204" pitchFamily="34" charset="0"/>
                <a:buChar char="•"/>
                <a:defRPr/>
              </a:pPr>
              <a:r>
                <a:rPr lang="en-GB" sz="1600" kern="0" dirty="0">
                  <a:solidFill>
                    <a:srgbClr val="000000"/>
                  </a:solidFill>
                  <a:ea typeface="ＭＳ Ｐゴシック" charset="0"/>
                </a:rPr>
                <a:t>Multiple teams up to 80 people</a:t>
              </a:r>
            </a:p>
            <a:p>
              <a:pPr marL="172368" indent="-172368" defTabSz="912114" eaLnBrk="0" fontAlgn="base" hangingPunct="0">
                <a:lnSpc>
                  <a:spcPct val="80000"/>
                </a:lnSpc>
                <a:spcBef>
                  <a:spcPts val="1795"/>
                </a:spcBef>
                <a:spcAft>
                  <a:spcPct val="0"/>
                </a:spcAft>
                <a:buFont typeface="Arial" panose="020B0604020202020204" pitchFamily="34" charset="0"/>
                <a:buChar char="•"/>
                <a:defRPr/>
              </a:pPr>
              <a:r>
                <a:rPr lang="en-GB" sz="1600" kern="0" dirty="0">
                  <a:solidFill>
                    <a:srgbClr val="000000"/>
                  </a:solidFill>
                  <a:ea typeface="ＭＳ Ｐゴシック" charset="0"/>
                </a:rPr>
                <a:t>Purpose built facilities</a:t>
              </a:r>
            </a:p>
            <a:p>
              <a:pPr marL="172368" indent="-172368" defTabSz="912114" eaLnBrk="0" fontAlgn="base" hangingPunct="0">
                <a:lnSpc>
                  <a:spcPct val="80000"/>
                </a:lnSpc>
                <a:spcBef>
                  <a:spcPts val="1795"/>
                </a:spcBef>
                <a:spcAft>
                  <a:spcPct val="0"/>
                </a:spcAft>
                <a:buFont typeface="Arial" panose="020B0604020202020204" pitchFamily="34" charset="0"/>
                <a:buChar char="•"/>
                <a:defRPr/>
              </a:pPr>
              <a:r>
                <a:rPr lang="en-GB" sz="1600" kern="0" dirty="0">
                  <a:solidFill>
                    <a:srgbClr val="000000"/>
                  </a:solidFill>
                  <a:ea typeface="ＭＳ Ｐゴシック" charset="0"/>
                </a:rPr>
                <a:t>Rapid acceleration of innovations into implementation</a:t>
              </a:r>
            </a:p>
            <a:p>
              <a:pPr marL="172368" indent="-172368" defTabSz="912114" eaLnBrk="0" fontAlgn="base" hangingPunct="0">
                <a:lnSpc>
                  <a:spcPct val="80000"/>
                </a:lnSpc>
                <a:spcBef>
                  <a:spcPts val="1795"/>
                </a:spcBef>
                <a:spcAft>
                  <a:spcPct val="0"/>
                </a:spcAft>
                <a:buFont typeface="Arial" panose="020B0604020202020204" pitchFamily="34" charset="0"/>
                <a:buChar char="•"/>
                <a:defRPr/>
              </a:pPr>
              <a:r>
                <a:rPr lang="en-GB" sz="1600" kern="0" dirty="0">
                  <a:solidFill>
                    <a:srgbClr val="000000"/>
                  </a:solidFill>
                  <a:ea typeface="ＭＳ Ｐゴシック" charset="0"/>
                </a:rPr>
                <a:t>Unblocking issues and problems</a:t>
              </a:r>
            </a:p>
          </p:txBody>
        </p:sp>
        <p:sp>
          <p:nvSpPr>
            <p:cNvPr id="40" name="Isosceles Triangle 78">
              <a:extLst>
                <a:ext uri="{FF2B5EF4-FFF2-40B4-BE49-F238E27FC236}">
                  <a16:creationId xmlns:a16="http://schemas.microsoft.com/office/drawing/2014/main" id="{D8B4255B-7965-43FC-BB1A-FBACEB79B48F}"/>
                </a:ext>
              </a:extLst>
            </p:cNvPr>
            <p:cNvSpPr/>
            <p:nvPr/>
          </p:nvSpPr>
          <p:spPr bwMode="auto">
            <a:xfrm rot="5400000">
              <a:off x="5451481" y="1612488"/>
              <a:ext cx="1060704" cy="457200"/>
            </a:xfrm>
            <a:prstGeom prst="triangle">
              <a:avLst/>
            </a:prstGeom>
            <a:solidFill>
              <a:sysClr val="window" lastClr="FFFFFF"/>
            </a:solidFill>
            <a:ln w="9525" cap="flat" cmpd="sng" algn="ctr">
              <a:solidFill>
                <a:sysClr val="window" lastClr="FFFFFF"/>
              </a:solidFill>
              <a:prstDash val="solid"/>
              <a:round/>
              <a:headEnd type="none" w="med" len="med"/>
              <a:tailEnd type="none" w="med" len="med"/>
            </a:ln>
            <a:effectLst/>
          </p:spPr>
          <p:txBody>
            <a:bodyPr vert="horz" wrap="square" lIns="91207" tIns="45604" rIns="91207" bIns="45604" numCol="1" rtlCol="0" anchor="t" anchorCtr="0" compatLnSpc="1">
              <a:prstTxWarp prst="textNoShape">
                <a:avLst/>
              </a:prstTxWarp>
            </a:bodyPr>
            <a:lstStyle/>
            <a:p>
              <a:pPr defTabSz="912114" eaLnBrk="0" fontAlgn="base" hangingPunct="0">
                <a:spcBef>
                  <a:spcPct val="0"/>
                </a:spcBef>
                <a:spcAft>
                  <a:spcPct val="0"/>
                </a:spcAft>
                <a:defRPr/>
              </a:pPr>
              <a:endParaRPr lang="en-GB" sz="2394" kern="0">
                <a:solidFill>
                  <a:srgbClr val="000000"/>
                </a:solidFill>
                <a:latin typeface="Calibri" panose="020F0502020204030204" pitchFamily="34" charset="0"/>
                <a:ea typeface="ＭＳ Ｐゴシック" charset="0"/>
              </a:endParaRPr>
            </a:p>
          </p:txBody>
        </p:sp>
      </p:grpSp>
      <p:grpSp>
        <p:nvGrpSpPr>
          <p:cNvPr id="41" name="Group 40">
            <a:extLst>
              <a:ext uri="{FF2B5EF4-FFF2-40B4-BE49-F238E27FC236}">
                <a16:creationId xmlns:a16="http://schemas.microsoft.com/office/drawing/2014/main" id="{F87F7F8E-C3EE-4F5F-A646-AC86C8C763F1}"/>
              </a:ext>
            </a:extLst>
          </p:cNvPr>
          <p:cNvGrpSpPr/>
          <p:nvPr/>
        </p:nvGrpSpPr>
        <p:grpSpPr>
          <a:xfrm>
            <a:off x="10105834" y="1121879"/>
            <a:ext cx="1376934" cy="5035335"/>
            <a:chOff x="10092197" y="908720"/>
            <a:chExt cx="1476411" cy="5399115"/>
          </a:xfrm>
        </p:grpSpPr>
        <p:grpSp>
          <p:nvGrpSpPr>
            <p:cNvPr id="42" name="Group 41">
              <a:extLst>
                <a:ext uri="{FF2B5EF4-FFF2-40B4-BE49-F238E27FC236}">
                  <a16:creationId xmlns:a16="http://schemas.microsoft.com/office/drawing/2014/main" id="{22EF332F-51A2-40E2-A69E-64EF08C2D7AF}"/>
                </a:ext>
              </a:extLst>
            </p:cNvPr>
            <p:cNvGrpSpPr/>
            <p:nvPr/>
          </p:nvGrpSpPr>
          <p:grpSpPr>
            <a:xfrm>
              <a:off x="10092197" y="908720"/>
              <a:ext cx="1476411" cy="1626999"/>
              <a:chOff x="10123531" y="483447"/>
              <a:chExt cx="1476411" cy="1626999"/>
            </a:xfrm>
          </p:grpSpPr>
          <p:sp>
            <p:nvSpPr>
              <p:cNvPr id="57" name="Rectangle 56">
                <a:extLst>
                  <a:ext uri="{FF2B5EF4-FFF2-40B4-BE49-F238E27FC236}">
                    <a16:creationId xmlns:a16="http://schemas.microsoft.com/office/drawing/2014/main" id="{B82B70BD-BBCB-405A-B323-C9DDB3E9DAE8}"/>
                  </a:ext>
                </a:extLst>
              </p:cNvPr>
              <p:cNvSpPr>
                <a:spLocks noChangeArrowheads="1"/>
              </p:cNvSpPr>
              <p:nvPr/>
            </p:nvSpPr>
            <p:spPr bwMode="auto">
              <a:xfrm>
                <a:off x="10123531" y="760446"/>
                <a:ext cx="1476411" cy="270000"/>
              </a:xfrm>
              <a:prstGeom prst="rect">
                <a:avLst/>
              </a:prstGeom>
              <a:solidFill>
                <a:srgbClr val="00A0D6">
                  <a:lumMod val="60000"/>
                  <a:lumOff val="40000"/>
                </a:srgbClr>
              </a:soli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b="1" kern="0" dirty="0">
                    <a:solidFill>
                      <a:srgbClr val="FFFFFF"/>
                    </a:solidFill>
                    <a:ea typeface="ＭＳ Ｐゴシック"/>
                  </a:rPr>
                  <a:t>Understand</a:t>
                </a:r>
                <a:endParaRPr lang="en-GB" sz="1397" kern="0" dirty="0">
                  <a:solidFill>
                    <a:srgbClr val="FFFFFF"/>
                  </a:solidFill>
                  <a:ea typeface="ＭＳ Ｐゴシック"/>
                </a:endParaRPr>
              </a:p>
            </p:txBody>
          </p:sp>
          <p:sp>
            <p:nvSpPr>
              <p:cNvPr id="58" name="Rectangle 57">
                <a:extLst>
                  <a:ext uri="{FF2B5EF4-FFF2-40B4-BE49-F238E27FC236}">
                    <a16:creationId xmlns:a16="http://schemas.microsoft.com/office/drawing/2014/main" id="{68680142-E604-4A40-B091-4F594B767D7F}"/>
                  </a:ext>
                </a:extLst>
              </p:cNvPr>
              <p:cNvSpPr>
                <a:spLocks noChangeArrowheads="1"/>
              </p:cNvSpPr>
              <p:nvPr/>
            </p:nvSpPr>
            <p:spPr bwMode="auto">
              <a:xfrm>
                <a:off x="10123531" y="1030446"/>
                <a:ext cx="1476411" cy="270000"/>
              </a:xfrm>
              <a:prstGeom prst="rect">
                <a:avLst/>
              </a:prstGeom>
              <a:solidFill>
                <a:srgbClr val="00A0D6">
                  <a:lumMod val="60000"/>
                  <a:lumOff val="40000"/>
                </a:srgbClr>
              </a:soli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b="1" kern="0" dirty="0">
                    <a:solidFill>
                      <a:srgbClr val="FFFFFF"/>
                    </a:solidFill>
                    <a:ea typeface="ＭＳ Ｐゴシック"/>
                  </a:rPr>
                  <a:t>Design</a:t>
                </a:r>
                <a:endParaRPr lang="en-GB" sz="1397" kern="0" dirty="0">
                  <a:solidFill>
                    <a:srgbClr val="FFFFFF"/>
                  </a:solidFill>
                  <a:ea typeface="ＭＳ Ｐゴシック"/>
                </a:endParaRPr>
              </a:p>
            </p:txBody>
          </p:sp>
          <p:sp>
            <p:nvSpPr>
              <p:cNvPr id="59" name="Rectangle 58">
                <a:extLst>
                  <a:ext uri="{FF2B5EF4-FFF2-40B4-BE49-F238E27FC236}">
                    <a16:creationId xmlns:a16="http://schemas.microsoft.com/office/drawing/2014/main" id="{213E19EB-5EF7-43D0-AF02-B2CBCB03143C}"/>
                  </a:ext>
                </a:extLst>
              </p:cNvPr>
              <p:cNvSpPr>
                <a:spLocks noChangeArrowheads="1"/>
              </p:cNvSpPr>
              <p:nvPr/>
            </p:nvSpPr>
            <p:spPr bwMode="auto">
              <a:xfrm>
                <a:off x="10123531" y="1300446"/>
                <a:ext cx="1476411" cy="270000"/>
              </a:xfrm>
              <a:prstGeom prst="rect">
                <a:avLst/>
              </a:prstGeom>
              <a:solidFill>
                <a:srgbClr val="00A0D6">
                  <a:lumMod val="60000"/>
                  <a:lumOff val="40000"/>
                </a:srgbClr>
              </a:soli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b="1" kern="0" dirty="0">
                    <a:solidFill>
                      <a:srgbClr val="FFFFFF"/>
                    </a:solidFill>
                    <a:ea typeface="ＭＳ Ｐゴシック"/>
                  </a:rPr>
                  <a:t>Demo</a:t>
                </a:r>
                <a:endParaRPr lang="en-GB" sz="1397" kern="0" dirty="0">
                  <a:solidFill>
                    <a:srgbClr val="FFFFFF"/>
                  </a:solidFill>
                  <a:ea typeface="ＭＳ Ｐゴシック"/>
                </a:endParaRPr>
              </a:p>
            </p:txBody>
          </p:sp>
          <p:sp>
            <p:nvSpPr>
              <p:cNvPr id="60" name="Rectangle 59">
                <a:extLst>
                  <a:ext uri="{FF2B5EF4-FFF2-40B4-BE49-F238E27FC236}">
                    <a16:creationId xmlns:a16="http://schemas.microsoft.com/office/drawing/2014/main" id="{E31D160D-B130-4B9D-9413-F99B1619A60E}"/>
                  </a:ext>
                </a:extLst>
              </p:cNvPr>
              <p:cNvSpPr>
                <a:spLocks noChangeArrowheads="1"/>
              </p:cNvSpPr>
              <p:nvPr/>
            </p:nvSpPr>
            <p:spPr bwMode="auto">
              <a:xfrm>
                <a:off x="10123531" y="1570446"/>
                <a:ext cx="1476411" cy="270000"/>
              </a:xfrm>
              <a:prstGeom prst="rect">
                <a:avLst/>
              </a:prstGeom>
              <a:gradFill flip="none" rotWithShape="1">
                <a:gsLst>
                  <a:gs pos="0">
                    <a:srgbClr val="CCCCCF">
                      <a:shade val="30000"/>
                      <a:satMod val="115000"/>
                    </a:srgbClr>
                  </a:gs>
                  <a:gs pos="50000">
                    <a:srgbClr val="CCCCCF">
                      <a:shade val="67500"/>
                      <a:satMod val="115000"/>
                    </a:srgbClr>
                  </a:gs>
                  <a:gs pos="100000">
                    <a:srgbClr val="CCCCCF">
                      <a:shade val="100000"/>
                      <a:satMod val="115000"/>
                    </a:srgbClr>
                  </a:gs>
                </a:gsLst>
                <a:lin ang="10800000" scaled="1"/>
                <a:tileRect/>
              </a:gra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kern="0" dirty="0">
                    <a:solidFill>
                      <a:srgbClr val="FFFFFF"/>
                    </a:solidFill>
                    <a:ea typeface="ＭＳ Ｐゴシック"/>
                  </a:rPr>
                  <a:t>Collaboration</a:t>
                </a:r>
              </a:p>
            </p:txBody>
          </p:sp>
          <p:sp>
            <p:nvSpPr>
              <p:cNvPr id="61" name="Rectangle 60">
                <a:extLst>
                  <a:ext uri="{FF2B5EF4-FFF2-40B4-BE49-F238E27FC236}">
                    <a16:creationId xmlns:a16="http://schemas.microsoft.com/office/drawing/2014/main" id="{E7577705-F88D-4A8F-A18C-34C3AC69C97F}"/>
                  </a:ext>
                </a:extLst>
              </p:cNvPr>
              <p:cNvSpPr>
                <a:spLocks noChangeArrowheads="1"/>
              </p:cNvSpPr>
              <p:nvPr/>
            </p:nvSpPr>
            <p:spPr bwMode="auto">
              <a:xfrm>
                <a:off x="10123531" y="1840446"/>
                <a:ext cx="1476411" cy="270000"/>
              </a:xfrm>
              <a:prstGeom prst="rect">
                <a:avLst/>
              </a:prstGeom>
              <a:gradFill flip="none" rotWithShape="1">
                <a:gsLst>
                  <a:gs pos="0">
                    <a:srgbClr val="CCCCCF">
                      <a:shade val="30000"/>
                      <a:satMod val="115000"/>
                    </a:srgbClr>
                  </a:gs>
                  <a:gs pos="50000">
                    <a:srgbClr val="CCCCCF">
                      <a:shade val="67500"/>
                      <a:satMod val="115000"/>
                    </a:srgbClr>
                  </a:gs>
                  <a:gs pos="100000">
                    <a:srgbClr val="CCCCCF">
                      <a:shade val="100000"/>
                      <a:satMod val="115000"/>
                    </a:srgbClr>
                  </a:gs>
                </a:gsLst>
                <a:lin ang="10800000" scaled="1"/>
                <a:tileRect/>
              </a:gra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kern="0" dirty="0">
                    <a:solidFill>
                      <a:srgbClr val="FFFFFF"/>
                    </a:solidFill>
                    <a:ea typeface="ＭＳ Ｐゴシック"/>
                  </a:rPr>
                  <a:t>Realisation</a:t>
                </a:r>
              </a:p>
            </p:txBody>
          </p:sp>
          <p:sp>
            <p:nvSpPr>
              <p:cNvPr id="62" name="Rectangle 61">
                <a:extLst>
                  <a:ext uri="{FF2B5EF4-FFF2-40B4-BE49-F238E27FC236}">
                    <a16:creationId xmlns:a16="http://schemas.microsoft.com/office/drawing/2014/main" id="{F9903B9D-BAC2-497F-A54B-A4921222BFB0}"/>
                  </a:ext>
                </a:extLst>
              </p:cNvPr>
              <p:cNvSpPr/>
              <p:nvPr/>
            </p:nvSpPr>
            <p:spPr>
              <a:xfrm>
                <a:off x="10123531" y="483447"/>
                <a:ext cx="1476000" cy="276999"/>
              </a:xfrm>
              <a:prstGeom prst="rect">
                <a:avLst/>
              </a:prstGeom>
            </p:spPr>
            <p:txBody>
              <a:bodyPr wrap="none" lIns="0" rIns="0" anchor="b">
                <a:noAutofit/>
              </a:bodyPr>
              <a:lstStyle/>
              <a:p>
                <a:pPr defTabSz="912114" eaLnBrk="0" fontAlgn="base" hangingPunct="0">
                  <a:spcBef>
                    <a:spcPts val="599"/>
                  </a:spcBef>
                  <a:spcAft>
                    <a:spcPct val="0"/>
                  </a:spcAft>
                  <a:defRPr/>
                </a:pPr>
                <a:endParaRPr lang="en-GB" sz="1197" b="1" kern="0" cap="all" spc="-100" dirty="0">
                  <a:solidFill>
                    <a:srgbClr val="000000"/>
                  </a:solidFill>
                  <a:latin typeface="BT Font" panose="020B0506020204020204" pitchFamily="34" charset="0"/>
                  <a:ea typeface="ＭＳ Ｐゴシック" charset="0"/>
                  <a:cs typeface="Arial" panose="020B0604020202020204" pitchFamily="34" charset="0"/>
                </a:endParaRPr>
              </a:p>
            </p:txBody>
          </p:sp>
        </p:grpSp>
        <p:grpSp>
          <p:nvGrpSpPr>
            <p:cNvPr id="43" name="Group 42">
              <a:extLst>
                <a:ext uri="{FF2B5EF4-FFF2-40B4-BE49-F238E27FC236}">
                  <a16:creationId xmlns:a16="http://schemas.microsoft.com/office/drawing/2014/main" id="{52095535-CF72-4923-89DB-A7F1FE48F771}"/>
                </a:ext>
              </a:extLst>
            </p:cNvPr>
            <p:cNvGrpSpPr/>
            <p:nvPr/>
          </p:nvGrpSpPr>
          <p:grpSpPr>
            <a:xfrm>
              <a:off x="10092197" y="2794778"/>
              <a:ext cx="1476411" cy="1626999"/>
              <a:chOff x="10123531" y="2498855"/>
              <a:chExt cx="1476411" cy="1626999"/>
            </a:xfrm>
          </p:grpSpPr>
          <p:sp>
            <p:nvSpPr>
              <p:cNvPr id="51" name="Rectangle 16">
                <a:extLst>
                  <a:ext uri="{FF2B5EF4-FFF2-40B4-BE49-F238E27FC236}">
                    <a16:creationId xmlns:a16="http://schemas.microsoft.com/office/drawing/2014/main" id="{985CE605-1C53-494F-982A-7C2884B214F9}"/>
                  </a:ext>
                </a:extLst>
              </p:cNvPr>
              <p:cNvSpPr>
                <a:spLocks noChangeArrowheads="1"/>
              </p:cNvSpPr>
              <p:nvPr/>
            </p:nvSpPr>
            <p:spPr bwMode="auto">
              <a:xfrm>
                <a:off x="10123531" y="2775854"/>
                <a:ext cx="1476411" cy="270000"/>
              </a:xfrm>
              <a:prstGeom prst="rect">
                <a:avLst/>
              </a:prstGeom>
              <a:gradFill flip="none" rotWithShape="1">
                <a:gsLst>
                  <a:gs pos="0">
                    <a:srgbClr val="CCCCCF">
                      <a:shade val="30000"/>
                      <a:satMod val="115000"/>
                    </a:srgbClr>
                  </a:gs>
                  <a:gs pos="50000">
                    <a:srgbClr val="CCCCCF">
                      <a:shade val="67500"/>
                      <a:satMod val="115000"/>
                    </a:srgbClr>
                  </a:gs>
                  <a:gs pos="100000">
                    <a:srgbClr val="CCCCCF">
                      <a:shade val="100000"/>
                      <a:satMod val="115000"/>
                    </a:srgbClr>
                  </a:gs>
                </a:gsLst>
                <a:lin ang="10800000" scaled="1"/>
                <a:tileRect/>
              </a:gra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kern="0" dirty="0">
                    <a:solidFill>
                      <a:srgbClr val="FFFFFF"/>
                    </a:solidFill>
                    <a:ea typeface="ＭＳ Ｐゴシック"/>
                  </a:rPr>
                  <a:t>Understand</a:t>
                </a:r>
              </a:p>
            </p:txBody>
          </p:sp>
          <p:sp>
            <p:nvSpPr>
              <p:cNvPr id="52" name="Rectangle 17">
                <a:extLst>
                  <a:ext uri="{FF2B5EF4-FFF2-40B4-BE49-F238E27FC236}">
                    <a16:creationId xmlns:a16="http://schemas.microsoft.com/office/drawing/2014/main" id="{CD6AAF8D-5A94-4A99-83FE-1102E8828E6F}"/>
                  </a:ext>
                </a:extLst>
              </p:cNvPr>
              <p:cNvSpPr>
                <a:spLocks noChangeArrowheads="1"/>
              </p:cNvSpPr>
              <p:nvPr/>
            </p:nvSpPr>
            <p:spPr bwMode="auto">
              <a:xfrm>
                <a:off x="10123531" y="3045854"/>
                <a:ext cx="1476411" cy="270000"/>
              </a:xfrm>
              <a:prstGeom prst="rect">
                <a:avLst/>
              </a:prstGeom>
              <a:solidFill>
                <a:srgbClr val="00A0D6">
                  <a:lumMod val="60000"/>
                  <a:lumOff val="40000"/>
                </a:srgbClr>
              </a:soli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b="1" kern="0" dirty="0">
                    <a:solidFill>
                      <a:srgbClr val="FFFFFF"/>
                    </a:solidFill>
                    <a:ea typeface="ＭＳ Ｐゴシック"/>
                  </a:rPr>
                  <a:t>Design</a:t>
                </a:r>
              </a:p>
            </p:txBody>
          </p:sp>
          <p:sp>
            <p:nvSpPr>
              <p:cNvPr id="53" name="Rectangle 15">
                <a:extLst>
                  <a:ext uri="{FF2B5EF4-FFF2-40B4-BE49-F238E27FC236}">
                    <a16:creationId xmlns:a16="http://schemas.microsoft.com/office/drawing/2014/main" id="{8BB8807E-22FF-4A8D-852F-C569383A0AF3}"/>
                  </a:ext>
                </a:extLst>
              </p:cNvPr>
              <p:cNvSpPr>
                <a:spLocks noChangeArrowheads="1"/>
              </p:cNvSpPr>
              <p:nvPr/>
            </p:nvSpPr>
            <p:spPr bwMode="auto">
              <a:xfrm>
                <a:off x="10123531" y="3315854"/>
                <a:ext cx="1476411" cy="270000"/>
              </a:xfrm>
              <a:prstGeom prst="rect">
                <a:avLst/>
              </a:prstGeom>
              <a:solidFill>
                <a:srgbClr val="00A0D6">
                  <a:lumMod val="60000"/>
                  <a:lumOff val="40000"/>
                </a:srgbClr>
              </a:soli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b="1" kern="0" dirty="0">
                    <a:solidFill>
                      <a:srgbClr val="FFFFFF"/>
                    </a:solidFill>
                    <a:ea typeface="ＭＳ Ｐゴシック"/>
                  </a:rPr>
                  <a:t>Demo</a:t>
                </a:r>
              </a:p>
            </p:txBody>
          </p:sp>
          <p:sp>
            <p:nvSpPr>
              <p:cNvPr id="54" name="Rectangle 14">
                <a:extLst>
                  <a:ext uri="{FF2B5EF4-FFF2-40B4-BE49-F238E27FC236}">
                    <a16:creationId xmlns:a16="http://schemas.microsoft.com/office/drawing/2014/main" id="{10BD3829-D4F0-46F1-93D8-7B51E04AA884}"/>
                  </a:ext>
                </a:extLst>
              </p:cNvPr>
              <p:cNvSpPr>
                <a:spLocks noChangeArrowheads="1"/>
              </p:cNvSpPr>
              <p:nvPr/>
            </p:nvSpPr>
            <p:spPr bwMode="auto">
              <a:xfrm>
                <a:off x="10123531" y="3585854"/>
                <a:ext cx="1476411" cy="270000"/>
              </a:xfrm>
              <a:prstGeom prst="rect">
                <a:avLst/>
              </a:prstGeom>
              <a:solidFill>
                <a:srgbClr val="00A0D6">
                  <a:lumMod val="60000"/>
                  <a:lumOff val="40000"/>
                </a:srgbClr>
              </a:soli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b="1" kern="0" dirty="0">
                    <a:solidFill>
                      <a:srgbClr val="FFFFFF"/>
                    </a:solidFill>
                    <a:ea typeface="ＭＳ Ｐゴシック"/>
                  </a:rPr>
                  <a:t>Collaboration</a:t>
                </a:r>
              </a:p>
            </p:txBody>
          </p:sp>
          <p:sp>
            <p:nvSpPr>
              <p:cNvPr id="55" name="Rectangle 54">
                <a:extLst>
                  <a:ext uri="{FF2B5EF4-FFF2-40B4-BE49-F238E27FC236}">
                    <a16:creationId xmlns:a16="http://schemas.microsoft.com/office/drawing/2014/main" id="{71075018-A299-4BC6-A985-A498AC1F0832}"/>
                  </a:ext>
                </a:extLst>
              </p:cNvPr>
              <p:cNvSpPr>
                <a:spLocks noChangeArrowheads="1"/>
              </p:cNvSpPr>
              <p:nvPr/>
            </p:nvSpPr>
            <p:spPr bwMode="auto">
              <a:xfrm>
                <a:off x="10123531" y="3855854"/>
                <a:ext cx="1476411" cy="270000"/>
              </a:xfrm>
              <a:prstGeom prst="rect">
                <a:avLst/>
              </a:prstGeom>
              <a:gradFill flip="none" rotWithShape="1">
                <a:gsLst>
                  <a:gs pos="0">
                    <a:srgbClr val="CCCCCF">
                      <a:shade val="30000"/>
                      <a:satMod val="115000"/>
                    </a:srgbClr>
                  </a:gs>
                  <a:gs pos="50000">
                    <a:srgbClr val="CCCCCF">
                      <a:shade val="67500"/>
                      <a:satMod val="115000"/>
                    </a:srgbClr>
                  </a:gs>
                  <a:gs pos="100000">
                    <a:srgbClr val="CCCCCF">
                      <a:shade val="100000"/>
                      <a:satMod val="115000"/>
                    </a:srgbClr>
                  </a:gs>
                </a:gsLst>
                <a:lin ang="10800000" scaled="1"/>
                <a:tileRect/>
              </a:gra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kern="0" dirty="0">
                    <a:solidFill>
                      <a:srgbClr val="FFFFFF"/>
                    </a:solidFill>
                    <a:ea typeface="ＭＳ Ｐゴシック"/>
                  </a:rPr>
                  <a:t>Realisation</a:t>
                </a:r>
              </a:p>
            </p:txBody>
          </p:sp>
          <p:sp>
            <p:nvSpPr>
              <p:cNvPr id="56" name="Rectangle 55">
                <a:extLst>
                  <a:ext uri="{FF2B5EF4-FFF2-40B4-BE49-F238E27FC236}">
                    <a16:creationId xmlns:a16="http://schemas.microsoft.com/office/drawing/2014/main" id="{02E2D8D4-0D40-497F-B232-C03A0B3816C9}"/>
                  </a:ext>
                </a:extLst>
              </p:cNvPr>
              <p:cNvSpPr/>
              <p:nvPr/>
            </p:nvSpPr>
            <p:spPr>
              <a:xfrm>
                <a:off x="10123531" y="2498855"/>
                <a:ext cx="1476000" cy="276999"/>
              </a:xfrm>
              <a:prstGeom prst="rect">
                <a:avLst/>
              </a:prstGeom>
            </p:spPr>
            <p:txBody>
              <a:bodyPr wrap="none" lIns="0" rIns="0" anchor="b">
                <a:noAutofit/>
              </a:bodyPr>
              <a:lstStyle/>
              <a:p>
                <a:pPr defTabSz="912114" eaLnBrk="0" fontAlgn="base" hangingPunct="0">
                  <a:spcBef>
                    <a:spcPts val="599"/>
                  </a:spcBef>
                  <a:spcAft>
                    <a:spcPct val="0"/>
                  </a:spcAft>
                  <a:defRPr/>
                </a:pPr>
                <a:endParaRPr lang="en-GB" sz="1197" b="1" kern="0" cap="all" spc="-100" dirty="0">
                  <a:solidFill>
                    <a:srgbClr val="000000"/>
                  </a:solidFill>
                  <a:latin typeface="BT Font" panose="020B0506020204020204" pitchFamily="34" charset="0"/>
                  <a:ea typeface="ＭＳ Ｐゴシック" charset="0"/>
                  <a:cs typeface="Arial" panose="020B0604020202020204" pitchFamily="34" charset="0"/>
                </a:endParaRPr>
              </a:p>
            </p:txBody>
          </p:sp>
        </p:grpSp>
        <p:grpSp>
          <p:nvGrpSpPr>
            <p:cNvPr id="44" name="Group 43">
              <a:extLst>
                <a:ext uri="{FF2B5EF4-FFF2-40B4-BE49-F238E27FC236}">
                  <a16:creationId xmlns:a16="http://schemas.microsoft.com/office/drawing/2014/main" id="{FF71F159-3383-4E4D-BAC2-CC26D4366E80}"/>
                </a:ext>
              </a:extLst>
            </p:cNvPr>
            <p:cNvGrpSpPr/>
            <p:nvPr/>
          </p:nvGrpSpPr>
          <p:grpSpPr>
            <a:xfrm>
              <a:off x="10092197" y="4680836"/>
              <a:ext cx="1476411" cy="1626999"/>
              <a:chOff x="10123531" y="4509936"/>
              <a:chExt cx="1476411" cy="1626999"/>
            </a:xfrm>
          </p:grpSpPr>
          <p:sp>
            <p:nvSpPr>
              <p:cNvPr id="45" name="Rectangle 21">
                <a:extLst>
                  <a:ext uri="{FF2B5EF4-FFF2-40B4-BE49-F238E27FC236}">
                    <a16:creationId xmlns:a16="http://schemas.microsoft.com/office/drawing/2014/main" id="{E1F25335-0C99-4453-9EE8-305AEA0B0844}"/>
                  </a:ext>
                </a:extLst>
              </p:cNvPr>
              <p:cNvSpPr>
                <a:spLocks noChangeArrowheads="1"/>
              </p:cNvSpPr>
              <p:nvPr/>
            </p:nvSpPr>
            <p:spPr bwMode="auto">
              <a:xfrm>
                <a:off x="10123531" y="4786935"/>
                <a:ext cx="1476411" cy="270000"/>
              </a:xfrm>
              <a:prstGeom prst="rect">
                <a:avLst/>
              </a:prstGeom>
              <a:gradFill flip="none" rotWithShape="1">
                <a:gsLst>
                  <a:gs pos="0">
                    <a:srgbClr val="CCCCCF">
                      <a:shade val="30000"/>
                      <a:satMod val="115000"/>
                    </a:srgbClr>
                  </a:gs>
                  <a:gs pos="50000">
                    <a:srgbClr val="CCCCCF">
                      <a:shade val="67500"/>
                      <a:satMod val="115000"/>
                    </a:srgbClr>
                  </a:gs>
                  <a:gs pos="100000">
                    <a:srgbClr val="CCCCCF">
                      <a:shade val="100000"/>
                      <a:satMod val="115000"/>
                    </a:srgbClr>
                  </a:gs>
                </a:gsLst>
                <a:lin ang="10800000" scaled="1"/>
                <a:tileRect/>
              </a:gra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kern="0" dirty="0">
                    <a:solidFill>
                      <a:srgbClr val="FFFFFF"/>
                    </a:solidFill>
                    <a:ea typeface="ＭＳ Ｐゴシック"/>
                  </a:rPr>
                  <a:t>Understand</a:t>
                </a:r>
              </a:p>
            </p:txBody>
          </p:sp>
          <p:sp>
            <p:nvSpPr>
              <p:cNvPr id="46" name="Rectangle 22">
                <a:extLst>
                  <a:ext uri="{FF2B5EF4-FFF2-40B4-BE49-F238E27FC236}">
                    <a16:creationId xmlns:a16="http://schemas.microsoft.com/office/drawing/2014/main" id="{729D46FE-9699-46F6-9AC7-BE64DC4A2224}"/>
                  </a:ext>
                </a:extLst>
              </p:cNvPr>
              <p:cNvSpPr>
                <a:spLocks noChangeArrowheads="1"/>
              </p:cNvSpPr>
              <p:nvPr/>
            </p:nvSpPr>
            <p:spPr bwMode="auto">
              <a:xfrm>
                <a:off x="10123531" y="5056935"/>
                <a:ext cx="1476411" cy="270000"/>
              </a:xfrm>
              <a:prstGeom prst="rect">
                <a:avLst/>
              </a:prstGeom>
              <a:gradFill flip="none" rotWithShape="1">
                <a:gsLst>
                  <a:gs pos="0">
                    <a:srgbClr val="CCCCCF">
                      <a:shade val="30000"/>
                      <a:satMod val="115000"/>
                    </a:srgbClr>
                  </a:gs>
                  <a:gs pos="50000">
                    <a:srgbClr val="CCCCCF">
                      <a:shade val="67500"/>
                      <a:satMod val="115000"/>
                    </a:srgbClr>
                  </a:gs>
                  <a:gs pos="100000">
                    <a:srgbClr val="CCCCCF">
                      <a:shade val="100000"/>
                      <a:satMod val="115000"/>
                    </a:srgbClr>
                  </a:gs>
                </a:gsLst>
                <a:lin ang="10800000" scaled="1"/>
                <a:tileRect/>
              </a:gra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kern="0" dirty="0">
                    <a:solidFill>
                      <a:srgbClr val="FFFFFF"/>
                    </a:solidFill>
                    <a:ea typeface="ＭＳ Ｐゴシック"/>
                  </a:rPr>
                  <a:t>Design</a:t>
                </a:r>
              </a:p>
            </p:txBody>
          </p:sp>
          <p:sp>
            <p:nvSpPr>
              <p:cNvPr id="47" name="Rectangle 20">
                <a:extLst>
                  <a:ext uri="{FF2B5EF4-FFF2-40B4-BE49-F238E27FC236}">
                    <a16:creationId xmlns:a16="http://schemas.microsoft.com/office/drawing/2014/main" id="{CD0CBD58-85AB-487C-8D3A-69B93433D70F}"/>
                  </a:ext>
                </a:extLst>
              </p:cNvPr>
              <p:cNvSpPr>
                <a:spLocks noChangeArrowheads="1"/>
              </p:cNvSpPr>
              <p:nvPr/>
            </p:nvSpPr>
            <p:spPr bwMode="auto">
              <a:xfrm>
                <a:off x="10123531" y="5326935"/>
                <a:ext cx="1476411" cy="270000"/>
              </a:xfrm>
              <a:prstGeom prst="rect">
                <a:avLst/>
              </a:prstGeom>
              <a:solidFill>
                <a:srgbClr val="00A0D6">
                  <a:lumMod val="60000"/>
                  <a:lumOff val="40000"/>
                </a:srgbClr>
              </a:soli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b="1" kern="0" dirty="0">
                    <a:solidFill>
                      <a:srgbClr val="FFFFFF"/>
                    </a:solidFill>
                    <a:ea typeface="ＭＳ Ｐゴシック"/>
                  </a:rPr>
                  <a:t>Demo</a:t>
                </a:r>
              </a:p>
            </p:txBody>
          </p:sp>
          <p:sp>
            <p:nvSpPr>
              <p:cNvPr id="48" name="Rectangle 47">
                <a:extLst>
                  <a:ext uri="{FF2B5EF4-FFF2-40B4-BE49-F238E27FC236}">
                    <a16:creationId xmlns:a16="http://schemas.microsoft.com/office/drawing/2014/main" id="{013C6742-F6D2-4006-8E20-D6A5275818A4}"/>
                  </a:ext>
                </a:extLst>
              </p:cNvPr>
              <p:cNvSpPr>
                <a:spLocks noChangeArrowheads="1"/>
              </p:cNvSpPr>
              <p:nvPr/>
            </p:nvSpPr>
            <p:spPr bwMode="auto">
              <a:xfrm>
                <a:off x="10123531" y="5596935"/>
                <a:ext cx="1476411" cy="270000"/>
              </a:xfrm>
              <a:prstGeom prst="rect">
                <a:avLst/>
              </a:prstGeom>
              <a:solidFill>
                <a:srgbClr val="00A0D6">
                  <a:lumMod val="60000"/>
                  <a:lumOff val="40000"/>
                </a:srgbClr>
              </a:soli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b="1" kern="0" dirty="0">
                    <a:solidFill>
                      <a:srgbClr val="FFFFFF"/>
                    </a:solidFill>
                    <a:ea typeface="ＭＳ Ｐゴシック"/>
                  </a:rPr>
                  <a:t>Collaboration</a:t>
                </a:r>
              </a:p>
            </p:txBody>
          </p:sp>
          <p:sp>
            <p:nvSpPr>
              <p:cNvPr id="49" name="Rectangle 18">
                <a:extLst>
                  <a:ext uri="{FF2B5EF4-FFF2-40B4-BE49-F238E27FC236}">
                    <a16:creationId xmlns:a16="http://schemas.microsoft.com/office/drawing/2014/main" id="{C2579F2C-9FE0-4F7B-BA50-7ECFBEF19BC3}"/>
                  </a:ext>
                </a:extLst>
              </p:cNvPr>
              <p:cNvSpPr>
                <a:spLocks noChangeArrowheads="1"/>
              </p:cNvSpPr>
              <p:nvPr/>
            </p:nvSpPr>
            <p:spPr bwMode="auto">
              <a:xfrm>
                <a:off x="10123531" y="5866935"/>
                <a:ext cx="1476411" cy="270000"/>
              </a:xfrm>
              <a:prstGeom prst="rect">
                <a:avLst/>
              </a:prstGeom>
              <a:solidFill>
                <a:srgbClr val="00A0D6">
                  <a:lumMod val="60000"/>
                  <a:lumOff val="40000"/>
                </a:srgbClr>
              </a:solidFill>
              <a:ln w="9525" cap="flat" cmpd="sng" algn="ctr">
                <a:solidFill>
                  <a:srgbClr val="CCCCCF"/>
                </a:solidFill>
                <a:prstDash val="solid"/>
                <a:headEnd/>
                <a:tailEnd/>
              </a:ln>
              <a:effectLst>
                <a:outerShdw blurRad="40000" dist="23000" dir="5400000" rotWithShape="0">
                  <a:srgbClr val="000000">
                    <a:alpha val="35000"/>
                  </a:srgbClr>
                </a:outerShdw>
              </a:effectLst>
            </p:spPr>
            <p:txBody>
              <a:bodyPr wrap="none" lIns="89771" rIns="89771" anchor="ctr"/>
              <a:lstStyle/>
              <a:p>
                <a:pPr defTabSz="912114">
                  <a:defRPr/>
                </a:pPr>
                <a:r>
                  <a:rPr lang="en-GB" sz="1397" b="1" kern="0" dirty="0">
                    <a:solidFill>
                      <a:srgbClr val="FFFFFF"/>
                    </a:solidFill>
                    <a:ea typeface="ＭＳ Ｐゴシック"/>
                  </a:rPr>
                  <a:t>Realisation</a:t>
                </a:r>
              </a:p>
            </p:txBody>
          </p:sp>
          <p:sp>
            <p:nvSpPr>
              <p:cNvPr id="50" name="Rectangle 49">
                <a:extLst>
                  <a:ext uri="{FF2B5EF4-FFF2-40B4-BE49-F238E27FC236}">
                    <a16:creationId xmlns:a16="http://schemas.microsoft.com/office/drawing/2014/main" id="{45CBAC90-D74B-48BC-955C-799EC9222C09}"/>
                  </a:ext>
                </a:extLst>
              </p:cNvPr>
              <p:cNvSpPr/>
              <p:nvPr/>
            </p:nvSpPr>
            <p:spPr>
              <a:xfrm>
                <a:off x="10123531" y="4509936"/>
                <a:ext cx="1476000" cy="276999"/>
              </a:xfrm>
              <a:prstGeom prst="rect">
                <a:avLst/>
              </a:prstGeom>
            </p:spPr>
            <p:txBody>
              <a:bodyPr wrap="none" lIns="0" rIns="0" anchor="b">
                <a:noAutofit/>
              </a:bodyPr>
              <a:lstStyle/>
              <a:p>
                <a:pPr defTabSz="912114" eaLnBrk="0" fontAlgn="base" hangingPunct="0">
                  <a:spcBef>
                    <a:spcPts val="599"/>
                  </a:spcBef>
                  <a:spcAft>
                    <a:spcPct val="0"/>
                  </a:spcAft>
                  <a:defRPr/>
                </a:pPr>
                <a:endParaRPr lang="en-GB" sz="1197" b="1" kern="0" cap="all" spc="-100" dirty="0">
                  <a:solidFill>
                    <a:srgbClr val="000000"/>
                  </a:solidFill>
                  <a:latin typeface="BT Font" panose="020B0506020204020204" pitchFamily="34" charset="0"/>
                  <a:ea typeface="ＭＳ Ｐゴシック" charset="0"/>
                  <a:cs typeface="Arial" panose="020B0604020202020204" pitchFamily="34" charset="0"/>
                </a:endParaRPr>
              </a:p>
            </p:txBody>
          </p:sp>
        </p:grpSp>
      </p:grpSp>
      <p:sp>
        <p:nvSpPr>
          <p:cNvPr id="63" name="Rectangle 62">
            <a:extLst>
              <a:ext uri="{FF2B5EF4-FFF2-40B4-BE49-F238E27FC236}">
                <a16:creationId xmlns:a16="http://schemas.microsoft.com/office/drawing/2014/main" id="{F758649A-038E-4B9E-BC42-7672FB721124}"/>
              </a:ext>
            </a:extLst>
          </p:cNvPr>
          <p:cNvSpPr>
            <a:spLocks noChangeArrowheads="1"/>
          </p:cNvSpPr>
          <p:nvPr/>
        </p:nvSpPr>
        <p:spPr bwMode="auto">
          <a:xfrm>
            <a:off x="10024891" y="1121878"/>
            <a:ext cx="1376934" cy="251808"/>
          </a:xfrm>
          <a:prstGeom prst="rect">
            <a:avLst/>
          </a:prstGeom>
          <a:noFill/>
          <a:ln w="9525" cap="flat" cmpd="sng" algn="ctr">
            <a:noFill/>
            <a:prstDash val="solid"/>
            <a:headEnd/>
            <a:tailEnd/>
          </a:ln>
          <a:effectLst/>
        </p:spPr>
        <p:txBody>
          <a:bodyPr wrap="none" lIns="89771" rIns="89771" anchor="ctr"/>
          <a:lstStyle/>
          <a:p>
            <a:pPr>
              <a:defRPr/>
            </a:pPr>
            <a:r>
              <a:rPr lang="en-GB" sz="1397" b="1" kern="0" dirty="0">
                <a:solidFill>
                  <a:srgbClr val="00A0D6">
                    <a:lumMod val="60000"/>
                    <a:lumOff val="40000"/>
                  </a:srgbClr>
                </a:solidFill>
                <a:ea typeface="ＭＳ Ｐゴシック"/>
              </a:rPr>
              <a:t>Day 1 - Discovery</a:t>
            </a:r>
            <a:endParaRPr lang="en-GB" sz="1397" kern="0" dirty="0">
              <a:solidFill>
                <a:srgbClr val="00A0D6">
                  <a:lumMod val="60000"/>
                  <a:lumOff val="40000"/>
                </a:srgbClr>
              </a:solidFill>
              <a:ea typeface="ＭＳ Ｐゴシック"/>
            </a:endParaRPr>
          </a:p>
        </p:txBody>
      </p:sp>
      <p:pic>
        <p:nvPicPr>
          <p:cNvPr id="70" name="Picture 69">
            <a:extLst>
              <a:ext uri="{FF2B5EF4-FFF2-40B4-BE49-F238E27FC236}">
                <a16:creationId xmlns:a16="http://schemas.microsoft.com/office/drawing/2014/main" id="{BFDD9ED0-9B74-4C42-BA43-8239CBEBFD3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14886" y="1121878"/>
            <a:ext cx="2142423" cy="1297289"/>
          </a:xfrm>
          <a:prstGeom prst="rect">
            <a:avLst/>
          </a:prstGeom>
        </p:spPr>
      </p:pic>
      <p:sp>
        <p:nvSpPr>
          <p:cNvPr id="64" name="Rectangle 63">
            <a:extLst>
              <a:ext uri="{FF2B5EF4-FFF2-40B4-BE49-F238E27FC236}">
                <a16:creationId xmlns:a16="http://schemas.microsoft.com/office/drawing/2014/main" id="{A9B20795-546D-4330-AB9D-0E9A7CA59077}"/>
              </a:ext>
            </a:extLst>
          </p:cNvPr>
          <p:cNvSpPr>
            <a:spLocks noChangeArrowheads="1"/>
          </p:cNvSpPr>
          <p:nvPr/>
        </p:nvSpPr>
        <p:spPr bwMode="auto">
          <a:xfrm>
            <a:off x="10024890" y="2897590"/>
            <a:ext cx="1376934" cy="251808"/>
          </a:xfrm>
          <a:prstGeom prst="rect">
            <a:avLst/>
          </a:prstGeom>
          <a:noFill/>
          <a:ln w="9525" cap="flat" cmpd="sng" algn="ctr">
            <a:noFill/>
            <a:prstDash val="solid"/>
            <a:headEnd/>
            <a:tailEnd/>
          </a:ln>
          <a:effectLst/>
        </p:spPr>
        <p:txBody>
          <a:bodyPr wrap="none" lIns="89771" rIns="89771" anchor="ctr"/>
          <a:lstStyle/>
          <a:p>
            <a:pPr>
              <a:defRPr/>
            </a:pPr>
            <a:r>
              <a:rPr lang="en-GB" sz="1397" b="1" kern="0" dirty="0">
                <a:solidFill>
                  <a:srgbClr val="00A0D6">
                    <a:lumMod val="60000"/>
                    <a:lumOff val="40000"/>
                  </a:srgbClr>
                </a:solidFill>
                <a:ea typeface="ＭＳ Ｐゴシック"/>
              </a:rPr>
              <a:t>Day 2 - Solution</a:t>
            </a:r>
            <a:endParaRPr lang="en-GB" sz="1397" kern="0" dirty="0">
              <a:solidFill>
                <a:srgbClr val="00A0D6">
                  <a:lumMod val="60000"/>
                  <a:lumOff val="40000"/>
                </a:srgbClr>
              </a:solidFill>
              <a:ea typeface="ＭＳ Ｐゴシック"/>
            </a:endParaRPr>
          </a:p>
        </p:txBody>
      </p:sp>
      <p:sp>
        <p:nvSpPr>
          <p:cNvPr id="65" name="Rectangle 64">
            <a:extLst>
              <a:ext uri="{FF2B5EF4-FFF2-40B4-BE49-F238E27FC236}">
                <a16:creationId xmlns:a16="http://schemas.microsoft.com/office/drawing/2014/main" id="{259BD1A6-4F27-4AEB-8852-E0B6D96BDB96}"/>
              </a:ext>
            </a:extLst>
          </p:cNvPr>
          <p:cNvSpPr>
            <a:spLocks noChangeArrowheads="1"/>
          </p:cNvSpPr>
          <p:nvPr/>
        </p:nvSpPr>
        <p:spPr bwMode="auto">
          <a:xfrm>
            <a:off x="10025572" y="4639825"/>
            <a:ext cx="1376934" cy="251808"/>
          </a:xfrm>
          <a:prstGeom prst="rect">
            <a:avLst/>
          </a:prstGeom>
          <a:noFill/>
          <a:ln w="9525" cap="flat" cmpd="sng" algn="ctr">
            <a:noFill/>
            <a:prstDash val="solid"/>
            <a:headEnd/>
            <a:tailEnd/>
          </a:ln>
          <a:effectLst/>
        </p:spPr>
        <p:txBody>
          <a:bodyPr wrap="none" lIns="89771" rIns="89771" anchor="ctr"/>
          <a:lstStyle/>
          <a:p>
            <a:pPr>
              <a:defRPr/>
            </a:pPr>
            <a:r>
              <a:rPr lang="en-GB" sz="1397" b="1" kern="0" dirty="0">
                <a:solidFill>
                  <a:srgbClr val="00A0D6">
                    <a:lumMod val="60000"/>
                    <a:lumOff val="40000"/>
                  </a:srgbClr>
                </a:solidFill>
                <a:ea typeface="ＭＳ Ｐゴシック"/>
              </a:rPr>
              <a:t>Day 3 - Resolution</a:t>
            </a:r>
            <a:endParaRPr lang="en-GB" sz="1397" kern="0" dirty="0">
              <a:solidFill>
                <a:srgbClr val="00A0D6">
                  <a:lumMod val="60000"/>
                  <a:lumOff val="40000"/>
                </a:srgbClr>
              </a:solidFill>
              <a:ea typeface="ＭＳ Ｐゴシック"/>
            </a:endParaRPr>
          </a:p>
        </p:txBody>
      </p:sp>
      <p:pic>
        <p:nvPicPr>
          <p:cNvPr id="66" name="Picture 65">
            <a:extLst>
              <a:ext uri="{FF2B5EF4-FFF2-40B4-BE49-F238E27FC236}">
                <a16:creationId xmlns:a16="http://schemas.microsoft.com/office/drawing/2014/main" id="{02D38AF7-F876-4DEF-9D5C-44FEB492401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2922" y="3701879"/>
            <a:ext cx="2135711" cy="1248010"/>
          </a:xfrm>
          <a:prstGeom prst="rect">
            <a:avLst/>
          </a:prstGeom>
        </p:spPr>
      </p:pic>
      <p:pic>
        <p:nvPicPr>
          <p:cNvPr id="68" name="Picture 67">
            <a:extLst>
              <a:ext uri="{FF2B5EF4-FFF2-40B4-BE49-F238E27FC236}">
                <a16:creationId xmlns:a16="http://schemas.microsoft.com/office/drawing/2014/main" id="{F6EE51DB-9991-47C9-96AC-B17B15EF018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14887" y="2402379"/>
            <a:ext cx="2156654" cy="1297289"/>
          </a:xfrm>
          <a:prstGeom prst="rect">
            <a:avLst/>
          </a:prstGeom>
        </p:spPr>
      </p:pic>
      <p:pic>
        <p:nvPicPr>
          <p:cNvPr id="72" name="Picture 71">
            <a:extLst>
              <a:ext uri="{FF2B5EF4-FFF2-40B4-BE49-F238E27FC236}">
                <a16:creationId xmlns:a16="http://schemas.microsoft.com/office/drawing/2014/main" id="{60592980-0491-4813-AB03-5E06B2C8955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21528" y="4949889"/>
            <a:ext cx="2135710" cy="1211346"/>
          </a:xfrm>
          <a:prstGeom prst="rect">
            <a:avLst/>
          </a:prstGeom>
        </p:spPr>
      </p:pic>
    </p:spTree>
    <p:extLst>
      <p:ext uri="{BB962C8B-B14F-4D97-AF65-F5344CB8AC3E}">
        <p14:creationId xmlns:p14="http://schemas.microsoft.com/office/powerpoint/2010/main" val="427643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14"/>
                                        </p:tgtEl>
                                        <p:attrNameLst>
                                          <p:attrName>r</p:attrName>
                                        </p:attrNameLst>
                                      </p:cBhvr>
                                    </p:animRot>
                                  </p:childTnLst>
                                </p:cTn>
                              </p:par>
                              <p:par>
                                <p:cTn id="7" presetID="22" presetClass="entr" presetSubtype="2"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wipe(right)">
                                      <p:cBhvr>
                                        <p:cTn id="9" dur="500"/>
                                        <p:tgtEl>
                                          <p:spTgt spid="31"/>
                                        </p:tgtEl>
                                      </p:cBhvr>
                                    </p:animEffect>
                                  </p:childTnLst>
                                </p:cTn>
                              </p:par>
                              <p:par>
                                <p:cTn id="10" presetID="22" presetClass="entr" presetSubtype="2"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right)">
                                      <p:cBhvr>
                                        <p:cTn id="12" dur="500"/>
                                        <p:tgtEl>
                                          <p:spTgt spid="32"/>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right)">
                                      <p:cBhvr>
                                        <p:cTn id="18" dur="500"/>
                                        <p:tgtEl>
                                          <p:spTgt spid="34"/>
                                        </p:tgtEl>
                                      </p:cBhvr>
                                    </p:animEffect>
                                  </p:childTnLst>
                                </p:cTn>
                              </p:par>
                              <p:par>
                                <p:cTn id="19" presetID="22" presetClass="entr" presetSubtype="8" fill="hold" nodeType="withEffect">
                                  <p:stCondLst>
                                    <p:cond delay="10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par>
                                <p:cTn id="22" presetID="22" presetClass="entr" presetSubtype="1" fill="hold" nodeType="withEffect">
                                  <p:stCondLst>
                                    <p:cond delay="200"/>
                                  </p:stCondLst>
                                  <p:childTnLst>
                                    <p:set>
                                      <p:cBhvr>
                                        <p:cTn id="23" dur="1" fill="hold">
                                          <p:stCondLst>
                                            <p:cond delay="0"/>
                                          </p:stCondLst>
                                        </p:cTn>
                                        <p:tgtEl>
                                          <p:spTgt spid="35"/>
                                        </p:tgtEl>
                                        <p:attrNameLst>
                                          <p:attrName>style.visibility</p:attrName>
                                        </p:attrNameLst>
                                      </p:cBhvr>
                                      <p:to>
                                        <p:strVal val="visible"/>
                                      </p:to>
                                    </p:set>
                                    <p:animEffect transition="in" filter="wipe(up)">
                                      <p:cBhvr>
                                        <p:cTn id="24" dur="500"/>
                                        <p:tgtEl>
                                          <p:spTgt spid="35"/>
                                        </p:tgtEl>
                                      </p:cBhvr>
                                    </p:animEffect>
                                  </p:childTnLst>
                                </p:cTn>
                              </p:par>
                              <p:par>
                                <p:cTn id="25" presetID="22" presetClass="entr" presetSubtype="1"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par>
                                <p:cTn id="28" presetID="1" presetClass="entr" presetSubtype="0" fill="hold" grpId="0" nodeType="withEffect">
                                  <p:stCondLst>
                                    <p:cond delay="400"/>
                                  </p:stCondLst>
                                  <p:childTnLst>
                                    <p:set>
                                      <p:cBhvr>
                                        <p:cTn id="2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
</file>

<file path=ppt/theme/theme1.xml><?xml version="1.0" encoding="utf-8"?>
<a:theme xmlns:a="http://schemas.openxmlformats.org/drawingml/2006/main" name="BT_ppt_widescreen_mountain">
  <a:themeElements>
    <a:clrScheme name="BT">
      <a:dk1>
        <a:srgbClr val="000000"/>
      </a:dk1>
      <a:lt1>
        <a:srgbClr val="FFFFFF"/>
      </a:lt1>
      <a:dk2>
        <a:srgbClr val="000000"/>
      </a:dk2>
      <a:lt2>
        <a:srgbClr val="3C3C3B"/>
      </a:lt2>
      <a:accent1>
        <a:srgbClr val="5514B3"/>
      </a:accent1>
      <a:accent2>
        <a:srgbClr val="FF6EFF"/>
      </a:accent2>
      <a:accent3>
        <a:srgbClr val="00A0D6"/>
      </a:accent3>
      <a:accent4>
        <a:srgbClr val="000000"/>
      </a:accent4>
      <a:accent5>
        <a:srgbClr val="9D9D9D"/>
      </a:accent5>
      <a:accent6>
        <a:srgbClr val="DADADA"/>
      </a:accent6>
      <a:hlink>
        <a:srgbClr val="5514B3"/>
      </a:hlink>
      <a:folHlink>
        <a:srgbClr val="FF6E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b" anchorCtr="0">
        <a:noAutofit/>
      </a:bodyPr>
      <a:lstStyle>
        <a:defPPr algn="l">
          <a:defRPr smtClean="0"/>
        </a:defPPr>
      </a:lstStyle>
    </a:txDef>
  </a:objectDefaults>
  <a:extraClrSchemeLst/>
  <a:extLst>
    <a:ext uri="{05A4C25C-085E-4340-85A3-A5531E510DB2}">
      <thm15:themeFamily xmlns:thm15="http://schemas.microsoft.com/office/thememl/2012/main" name="Presentation1" id="{8277D4E4-0793-2644-BEE0-B380F1ADEE3A}" vid="{91636561-9C67-1647-A078-D3DFF980CB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a9f12287-5f74-4593-92c9-e973669b9a7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14" ma:contentTypeDescription="Create a new document." ma:contentTypeScope="" ma:versionID="7b4c043b83833dfa6c7653fe92e5177a">
  <xsd:schema xmlns:xsd="http://www.w3.org/2001/XMLSchema" xmlns:xs="http://www.w3.org/2001/XMLSchema" xmlns:p="http://schemas.microsoft.com/office/2006/metadata/properties" xmlns:ns2="a9f12287-5f74-4593-92c9-e973669b9a71" xmlns:ns3="6140e513-9c0e-4e73-9b29-9e780522eb94" targetNamespace="http://schemas.microsoft.com/office/2006/metadata/properties" ma:root="true" ma:fieldsID="4ba1f8288ec5762bba5a4e6839ae30ba" ns2:_="" ns3:_="">
    <xsd:import namespace="a9f12287-5f74-4593-92c9-e973669b9a71"/>
    <xsd:import namespace="6140e513-9c0e-4e73-9b29-9e780522eb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28BB0-390A-4EDC-AAA4-DC5D4B7145AB}">
  <ds:schemaRefs>
    <ds:schemaRef ds:uri="http://schemas.microsoft.com/sharepoint/v3/contenttype/forms"/>
  </ds:schemaRefs>
</ds:datastoreItem>
</file>

<file path=customXml/itemProps2.xml><?xml version="1.0" encoding="utf-8"?>
<ds:datastoreItem xmlns:ds="http://schemas.openxmlformats.org/officeDocument/2006/customXml" ds:itemID="{D1C1722D-363A-4343-B722-D669D87F9AA2}">
  <ds:schemaRefs>
    <ds:schemaRef ds:uri="http://schemas.microsoft.com/office/2006/documentManagement/types"/>
    <ds:schemaRef ds:uri="http://purl.org/dc/elements/1.1/"/>
    <ds:schemaRef ds:uri="http://schemas.microsoft.com/office/infopath/2007/PartnerControls"/>
    <ds:schemaRef ds:uri="31feb5d2-7047-40cb-a80a-06625b98e463"/>
    <ds:schemaRef ds:uri="http://www.w3.org/XML/1998/namespace"/>
    <ds:schemaRef ds:uri="http://purl.org/dc/terms/"/>
    <ds:schemaRef ds:uri="http://schemas.openxmlformats.org/package/2006/metadata/core-properties"/>
    <ds:schemaRef ds:uri="dca4f113-a046-46fb-90ef-ae3e0cfad6f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28A67D9-F732-4576-87DA-26684E1A0E43}"/>
</file>

<file path=docProps/app.xml><?xml version="1.0" encoding="utf-8"?>
<Properties xmlns="http://schemas.openxmlformats.org/officeDocument/2006/extended-properties" xmlns:vt="http://schemas.openxmlformats.org/officeDocument/2006/docPropsVTypes">
  <Template>BT Powerpoint Template (1)</Template>
  <TotalTime>2195</TotalTime>
  <Words>1152</Words>
  <Application>Microsoft Office PowerPoint</Application>
  <PresentationFormat>Custom</PresentationFormat>
  <Paragraphs>180</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BT Font</vt:lpstr>
      <vt:lpstr>BT Font Light</vt:lpstr>
      <vt:lpstr>Calibri</vt:lpstr>
      <vt:lpstr>Calibri Light</vt:lpstr>
      <vt:lpstr>Century Gothic</vt:lpstr>
      <vt:lpstr>Times New Roman</vt:lpstr>
      <vt:lpstr>BT_ppt_widescreen_mountain</vt:lpstr>
      <vt:lpstr>Southeast LEP</vt:lpstr>
      <vt:lpstr>Today’s Agenda</vt:lpstr>
      <vt:lpstr>Welcome to BT Adastral Park  Customer Centre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Williams,MT,Mike,TUL6 R</dc:creator>
  <cp:lastModifiedBy>Williams,MT,Mike,TUL6 R</cp:lastModifiedBy>
  <cp:revision>34</cp:revision>
  <dcterms:created xsi:type="dcterms:W3CDTF">2019-10-21T07:45:51Z</dcterms:created>
  <dcterms:modified xsi:type="dcterms:W3CDTF">2021-07-20T08:42:11Z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0x010100BB34A7656483B74FB66C73ECEA17E281</vt:lpwstr>
  </property>
  <property fmtid="{D5CDD505-2E9C-101B-9397-08002B2CF9AE}" pid="3" name="_dlc_DocIdItemGuid">
    <vt:lpwstr>f1fe8b8d-be52-4623-b240-ebd39e581a26</vt:lpwstr>
  </property>
  <property fmtid="{D5CDD505-2E9C-101B-9397-08002B2CF9AE}" pid="4" name="MSIP_Label_55818d02-8d25-4bb9-b27c-e4db64670887_Enabled">
    <vt:lpwstr>true</vt:lpwstr>
  </property>
  <property fmtid="{D5CDD505-2E9C-101B-9397-08002B2CF9AE}" pid="5" name="MSIP_Label_55818d02-8d25-4bb9-b27c-e4db64670887_SetDate">
    <vt:lpwstr>2021-02-02T17:24:42Z</vt:lpwstr>
  </property>
  <property fmtid="{D5CDD505-2E9C-101B-9397-08002B2CF9AE}" pid="6" name="MSIP_Label_55818d02-8d25-4bb9-b27c-e4db64670887_Method">
    <vt:lpwstr>Standard</vt:lpwstr>
  </property>
  <property fmtid="{D5CDD505-2E9C-101B-9397-08002B2CF9AE}" pid="7" name="MSIP_Label_55818d02-8d25-4bb9-b27c-e4db64670887_Name">
    <vt:lpwstr>55818d02-8d25-4bb9-b27c-e4db64670887</vt:lpwstr>
  </property>
  <property fmtid="{D5CDD505-2E9C-101B-9397-08002B2CF9AE}" pid="8" name="MSIP_Label_55818d02-8d25-4bb9-b27c-e4db64670887_SiteId">
    <vt:lpwstr>a7f35688-9c00-4d5e-ba41-29f146377ab0</vt:lpwstr>
  </property>
  <property fmtid="{D5CDD505-2E9C-101B-9397-08002B2CF9AE}" pid="9" name="MSIP_Label_55818d02-8d25-4bb9-b27c-e4db64670887_ActionId">
    <vt:lpwstr>099ad45f-68fc-41d9-bb1f-c23cea80394e</vt:lpwstr>
  </property>
  <property fmtid="{D5CDD505-2E9C-101B-9397-08002B2CF9AE}" pid="10" name="MSIP_Label_55818d02-8d25-4bb9-b27c-e4db64670887_ContentBits">
    <vt:lpwstr>0</vt:lpwstr>
  </property>
</Properties>
</file>