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8" r:id="rId4"/>
    <p:sldMasterId id="2147484134" r:id="rId5"/>
  </p:sldMasterIdLst>
  <p:notesMasterIdLst>
    <p:notesMasterId r:id="rId14"/>
  </p:notesMasterIdLst>
  <p:sldIdLst>
    <p:sldId id="384" r:id="rId6"/>
    <p:sldId id="393" r:id="rId7"/>
    <p:sldId id="392" r:id="rId8"/>
    <p:sldId id="324" r:id="rId9"/>
    <p:sldId id="316" r:id="rId10"/>
    <p:sldId id="363" r:id="rId11"/>
    <p:sldId id="388" r:id="rId12"/>
    <p:sldId id="38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919553-46F0-4F04-8113-169C710129DF}" v="8" dt="2021-05-25T19:15:20.0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2" autoAdjust="0"/>
    <p:restoredTop sz="91574" autoAdjust="0"/>
  </p:normalViewPr>
  <p:slideViewPr>
    <p:cSldViewPr snapToGrid="0">
      <p:cViewPr varScale="1">
        <p:scale>
          <a:sx n="47" d="100"/>
          <a:sy n="47" d="100"/>
        </p:scale>
        <p:origin x="562" y="2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Aitken - Skills Lead (SELEP)" userId="6c6133e0-6d34-41e0-be54-170f3dfa71c4" providerId="ADAL" clId="{6E919553-46F0-4F04-8113-169C710129DF}"/>
    <pc:docChg chg="undo redo custSel addSld delSld modSld sldOrd addMainMaster delMainMaster">
      <pc:chgData name="Louise Aitken - Skills Lead (SELEP)" userId="6c6133e0-6d34-41e0-be54-170f3dfa71c4" providerId="ADAL" clId="{6E919553-46F0-4F04-8113-169C710129DF}" dt="2021-05-25T19:20:56.333" v="608" actId="5793"/>
      <pc:docMkLst>
        <pc:docMk/>
      </pc:docMkLst>
      <pc:sldChg chg="del">
        <pc:chgData name="Louise Aitken - Skills Lead (SELEP)" userId="6c6133e0-6d34-41e0-be54-170f3dfa71c4" providerId="ADAL" clId="{6E919553-46F0-4F04-8113-169C710129DF}" dt="2021-05-25T18:56:49.201" v="1" actId="47"/>
        <pc:sldMkLst>
          <pc:docMk/>
          <pc:sldMk cId="1461905034" sldId="256"/>
        </pc:sldMkLst>
      </pc:sldChg>
      <pc:sldChg chg="del">
        <pc:chgData name="Louise Aitken - Skills Lead (SELEP)" userId="6c6133e0-6d34-41e0-be54-170f3dfa71c4" providerId="ADAL" clId="{6E919553-46F0-4F04-8113-169C710129DF}" dt="2021-05-25T18:56:45.908" v="0" actId="47"/>
        <pc:sldMkLst>
          <pc:docMk/>
          <pc:sldMk cId="4215185396" sldId="258"/>
        </pc:sldMkLst>
      </pc:sldChg>
      <pc:sldChg chg="add del">
        <pc:chgData name="Louise Aitken - Skills Lead (SELEP)" userId="6c6133e0-6d34-41e0-be54-170f3dfa71c4" providerId="ADAL" clId="{6E919553-46F0-4F04-8113-169C710129DF}" dt="2021-05-25T19:11:23.402" v="418" actId="47"/>
        <pc:sldMkLst>
          <pc:docMk/>
          <pc:sldMk cId="1295425758" sldId="267"/>
        </pc:sldMkLst>
      </pc:sldChg>
      <pc:sldChg chg="modSp mod">
        <pc:chgData name="Louise Aitken - Skills Lead (SELEP)" userId="6c6133e0-6d34-41e0-be54-170f3dfa71c4" providerId="ADAL" clId="{6E919553-46F0-4F04-8113-169C710129DF}" dt="2021-05-25T19:11:25.832" v="424" actId="14100"/>
        <pc:sldMkLst>
          <pc:docMk/>
          <pc:sldMk cId="2785383666" sldId="316"/>
        </pc:sldMkLst>
        <pc:spChg chg="mod">
          <ac:chgData name="Louise Aitken - Skills Lead (SELEP)" userId="6c6133e0-6d34-41e0-be54-170f3dfa71c4" providerId="ADAL" clId="{6E919553-46F0-4F04-8113-169C710129DF}" dt="2021-05-25T19:11:25.832" v="424" actId="14100"/>
          <ac:spMkLst>
            <pc:docMk/>
            <pc:sldMk cId="2785383666" sldId="316"/>
            <ac:spMk id="8" creationId="{00000000-0000-0000-0000-000000000000}"/>
          </ac:spMkLst>
        </pc:spChg>
      </pc:sldChg>
      <pc:sldChg chg="del">
        <pc:chgData name="Louise Aitken - Skills Lead (SELEP)" userId="6c6133e0-6d34-41e0-be54-170f3dfa71c4" providerId="ADAL" clId="{6E919553-46F0-4F04-8113-169C710129DF}" dt="2021-05-25T18:58:22.137" v="4" actId="47"/>
        <pc:sldMkLst>
          <pc:docMk/>
          <pc:sldMk cId="125031560" sldId="346"/>
        </pc:sldMkLst>
      </pc:sldChg>
      <pc:sldChg chg="addSp delSp modSp del mod">
        <pc:chgData name="Louise Aitken - Skills Lead (SELEP)" userId="6c6133e0-6d34-41e0-be54-170f3dfa71c4" providerId="ADAL" clId="{6E919553-46F0-4F04-8113-169C710129DF}" dt="2021-05-25T19:15:33.488" v="541" actId="1076"/>
        <pc:sldMkLst>
          <pc:docMk/>
          <pc:sldMk cId="3749308832" sldId="363"/>
        </pc:sldMkLst>
        <pc:spChg chg="mod">
          <ac:chgData name="Louise Aitken - Skills Lead (SELEP)" userId="6c6133e0-6d34-41e0-be54-170f3dfa71c4" providerId="ADAL" clId="{6E919553-46F0-4F04-8113-169C710129DF}" dt="2021-05-25T19:15:33.488" v="541" actId="1076"/>
          <ac:spMkLst>
            <pc:docMk/>
            <pc:sldMk cId="3749308832" sldId="363"/>
            <ac:spMk id="2" creationId="{8552751C-094B-4511-83F6-A6FDA3ABA3C6}"/>
          </ac:spMkLst>
        </pc:spChg>
        <pc:spChg chg="mod">
          <ac:chgData name="Louise Aitken - Skills Lead (SELEP)" userId="6c6133e0-6d34-41e0-be54-170f3dfa71c4" providerId="ADAL" clId="{6E919553-46F0-4F04-8113-169C710129DF}" dt="2021-05-25T19:14:50.552" v="537" actId="5793"/>
          <ac:spMkLst>
            <pc:docMk/>
            <pc:sldMk cId="3749308832" sldId="363"/>
            <ac:spMk id="7" creationId="{0BA2E1BC-FDCA-40D4-BB91-127D93C7DC34}"/>
          </ac:spMkLst>
        </pc:spChg>
        <pc:picChg chg="del">
          <ac:chgData name="Louise Aitken - Skills Lead (SELEP)" userId="6c6133e0-6d34-41e0-be54-170f3dfa71c4" providerId="ADAL" clId="{6E919553-46F0-4F04-8113-169C710129DF}" dt="2021-05-25T19:14:30.182" v="475" actId="478"/>
          <ac:picMkLst>
            <pc:docMk/>
            <pc:sldMk cId="3749308832" sldId="363"/>
            <ac:picMk id="4" creationId="{79E660D8-B4ED-45D2-9E5C-15B20B183C03}"/>
          </ac:picMkLst>
        </pc:picChg>
        <pc:picChg chg="add mod">
          <ac:chgData name="Louise Aitken - Skills Lead (SELEP)" userId="6c6133e0-6d34-41e0-be54-170f3dfa71c4" providerId="ADAL" clId="{6E919553-46F0-4F04-8113-169C710129DF}" dt="2021-05-25T18:59:34.430" v="64" actId="1076"/>
          <ac:picMkLst>
            <pc:docMk/>
            <pc:sldMk cId="3749308832" sldId="363"/>
            <ac:picMk id="6" creationId="{58E8358B-F4C4-4D37-8D86-742FA4A44199}"/>
          </ac:picMkLst>
        </pc:picChg>
        <pc:picChg chg="add mod">
          <ac:chgData name="Louise Aitken - Skills Lead (SELEP)" userId="6c6133e0-6d34-41e0-be54-170f3dfa71c4" providerId="ADAL" clId="{6E919553-46F0-4F04-8113-169C710129DF}" dt="2021-05-25T19:15:24.667" v="540" actId="1076"/>
          <ac:picMkLst>
            <pc:docMk/>
            <pc:sldMk cId="3749308832" sldId="363"/>
            <ac:picMk id="6" creationId="{6B1DBC97-A81B-4C75-8B33-C863CE143F83}"/>
          </ac:picMkLst>
        </pc:picChg>
      </pc:sldChg>
      <pc:sldChg chg="del">
        <pc:chgData name="Louise Aitken - Skills Lead (SELEP)" userId="6c6133e0-6d34-41e0-be54-170f3dfa71c4" providerId="ADAL" clId="{6E919553-46F0-4F04-8113-169C710129DF}" dt="2021-05-25T18:59:45.452" v="67" actId="47"/>
        <pc:sldMkLst>
          <pc:docMk/>
          <pc:sldMk cId="2477632191" sldId="382"/>
        </pc:sldMkLst>
      </pc:sldChg>
      <pc:sldChg chg="modSp mod">
        <pc:chgData name="Louise Aitken - Skills Lead (SELEP)" userId="6c6133e0-6d34-41e0-be54-170f3dfa71c4" providerId="ADAL" clId="{6E919553-46F0-4F04-8113-169C710129DF}" dt="2021-05-25T19:11:24.212" v="422" actId="20577"/>
        <pc:sldMkLst>
          <pc:docMk/>
          <pc:sldMk cId="3679246875" sldId="384"/>
        </pc:sldMkLst>
        <pc:spChg chg="mod">
          <ac:chgData name="Louise Aitken - Skills Lead (SELEP)" userId="6c6133e0-6d34-41e0-be54-170f3dfa71c4" providerId="ADAL" clId="{6E919553-46F0-4F04-8113-169C710129DF}" dt="2021-05-25T19:11:24.212" v="422" actId="20577"/>
          <ac:spMkLst>
            <pc:docMk/>
            <pc:sldMk cId="3679246875" sldId="384"/>
            <ac:spMk id="2" creationId="{00000000-0000-0000-0000-000000000000}"/>
          </ac:spMkLst>
        </pc:spChg>
        <pc:spChg chg="mod">
          <ac:chgData name="Louise Aitken - Skills Lead (SELEP)" userId="6c6133e0-6d34-41e0-be54-170f3dfa71c4" providerId="ADAL" clId="{6E919553-46F0-4F04-8113-169C710129DF}" dt="2021-05-25T18:58:12.465" v="3" actId="14100"/>
          <ac:spMkLst>
            <pc:docMk/>
            <pc:sldMk cId="3679246875" sldId="384"/>
            <ac:spMk id="4" creationId="{5BF03748-23F1-4FCC-A769-D46802883AF8}"/>
          </ac:spMkLst>
        </pc:spChg>
        <pc:picChg chg="mod">
          <ac:chgData name="Louise Aitken - Skills Lead (SELEP)" userId="6c6133e0-6d34-41e0-be54-170f3dfa71c4" providerId="ADAL" clId="{6E919553-46F0-4F04-8113-169C710129DF}" dt="2021-05-25T18:58:08.559" v="2" actId="1076"/>
          <ac:picMkLst>
            <pc:docMk/>
            <pc:sldMk cId="3679246875" sldId="384"/>
            <ac:picMk id="5" creationId="{ECF10E9B-A1BB-437B-868A-2DAA21538492}"/>
          </ac:picMkLst>
        </pc:picChg>
      </pc:sldChg>
      <pc:sldChg chg="del">
        <pc:chgData name="Louise Aitken - Skills Lead (SELEP)" userId="6c6133e0-6d34-41e0-be54-170f3dfa71c4" providerId="ADAL" clId="{6E919553-46F0-4F04-8113-169C710129DF}" dt="2021-05-25T18:59:52.939" v="69" actId="47"/>
        <pc:sldMkLst>
          <pc:docMk/>
          <pc:sldMk cId="3124592672" sldId="386"/>
        </pc:sldMkLst>
      </pc:sldChg>
      <pc:sldChg chg="addSp modSp add del mod ord">
        <pc:chgData name="Louise Aitken - Skills Lead (SELEP)" userId="6c6133e0-6d34-41e0-be54-170f3dfa71c4" providerId="ADAL" clId="{6E919553-46F0-4F04-8113-169C710129DF}" dt="2021-05-25T19:20:56.333" v="608" actId="5793"/>
        <pc:sldMkLst>
          <pc:docMk/>
          <pc:sldMk cId="4179229609" sldId="387"/>
        </pc:sldMkLst>
        <pc:spChg chg="mod">
          <ac:chgData name="Louise Aitken - Skills Lead (SELEP)" userId="6c6133e0-6d34-41e0-be54-170f3dfa71c4" providerId="ADAL" clId="{6E919553-46F0-4F04-8113-169C710129DF}" dt="2021-05-25T19:12:27.074" v="425" actId="2711"/>
          <ac:spMkLst>
            <pc:docMk/>
            <pc:sldMk cId="4179229609" sldId="387"/>
            <ac:spMk id="2" creationId="{4839348F-A1BD-4BC4-8B2A-575EAE5FB6F0}"/>
          </ac:spMkLst>
        </pc:spChg>
        <pc:spChg chg="mod">
          <ac:chgData name="Louise Aitken - Skills Lead (SELEP)" userId="6c6133e0-6d34-41e0-be54-170f3dfa71c4" providerId="ADAL" clId="{6E919553-46F0-4F04-8113-169C710129DF}" dt="2021-05-25T19:20:56.333" v="608" actId="5793"/>
          <ac:spMkLst>
            <pc:docMk/>
            <pc:sldMk cId="4179229609" sldId="387"/>
            <ac:spMk id="4" creationId="{0ABCEC17-9E74-41E8-93DE-2D25A4E77090}"/>
          </ac:spMkLst>
        </pc:spChg>
        <pc:spChg chg="add mod">
          <ac:chgData name="Louise Aitken - Skills Lead (SELEP)" userId="6c6133e0-6d34-41e0-be54-170f3dfa71c4" providerId="ADAL" clId="{6E919553-46F0-4F04-8113-169C710129DF}" dt="2021-05-25T19:13:44.907" v="472" actId="1076"/>
          <ac:spMkLst>
            <pc:docMk/>
            <pc:sldMk cId="4179229609" sldId="387"/>
            <ac:spMk id="7" creationId="{5683634A-65E1-4675-B781-00329A59DADC}"/>
          </ac:spMkLst>
        </pc:spChg>
        <pc:picChg chg="add mod">
          <ac:chgData name="Louise Aitken - Skills Lead (SELEP)" userId="6c6133e0-6d34-41e0-be54-170f3dfa71c4" providerId="ADAL" clId="{6E919553-46F0-4F04-8113-169C710129DF}" dt="2021-05-25T19:03:41.896" v="295" actId="1076"/>
          <ac:picMkLst>
            <pc:docMk/>
            <pc:sldMk cId="4179229609" sldId="387"/>
            <ac:picMk id="5" creationId="{0A9DA8A5-DC2E-4C00-90B1-BCBF6700A602}"/>
          </ac:picMkLst>
        </pc:picChg>
        <pc:picChg chg="add mod">
          <ac:chgData name="Louise Aitken - Skills Lead (SELEP)" userId="6c6133e0-6d34-41e0-be54-170f3dfa71c4" providerId="ADAL" clId="{6E919553-46F0-4F04-8113-169C710129DF}" dt="2021-05-25T19:20:53.575" v="606" actId="14100"/>
          <ac:picMkLst>
            <pc:docMk/>
            <pc:sldMk cId="4179229609" sldId="387"/>
            <ac:picMk id="6" creationId="{5D0F9636-8266-40BE-BFB1-E5DA4C44FD10}"/>
          </ac:picMkLst>
        </pc:picChg>
      </pc:sldChg>
      <pc:sldChg chg="modSp mod">
        <pc:chgData name="Louise Aitken - Skills Lead (SELEP)" userId="6c6133e0-6d34-41e0-be54-170f3dfa71c4" providerId="ADAL" clId="{6E919553-46F0-4F04-8113-169C710129DF}" dt="2021-05-25T19:13:03.773" v="467" actId="20577"/>
        <pc:sldMkLst>
          <pc:docMk/>
          <pc:sldMk cId="3279257877" sldId="388"/>
        </pc:sldMkLst>
        <pc:spChg chg="mod">
          <ac:chgData name="Louise Aitken - Skills Lead (SELEP)" userId="6c6133e0-6d34-41e0-be54-170f3dfa71c4" providerId="ADAL" clId="{6E919553-46F0-4F04-8113-169C710129DF}" dt="2021-05-25T19:13:03.773" v="467" actId="20577"/>
          <ac:spMkLst>
            <pc:docMk/>
            <pc:sldMk cId="3279257877" sldId="388"/>
            <ac:spMk id="4" creationId="{18941364-1712-4014-AEB6-E0CF74738A11}"/>
          </ac:spMkLst>
        </pc:spChg>
      </pc:sldChg>
      <pc:sldChg chg="add del">
        <pc:chgData name="Louise Aitken - Skills Lead (SELEP)" userId="6c6133e0-6d34-41e0-be54-170f3dfa71c4" providerId="ADAL" clId="{6E919553-46F0-4F04-8113-169C710129DF}" dt="2021-05-25T19:11:22.298" v="413" actId="47"/>
        <pc:sldMkLst>
          <pc:docMk/>
          <pc:sldMk cId="3503604586" sldId="389"/>
        </pc:sldMkLst>
      </pc:sldChg>
      <pc:sldChg chg="add del">
        <pc:chgData name="Louise Aitken - Skills Lead (SELEP)" userId="6c6133e0-6d34-41e0-be54-170f3dfa71c4" providerId="ADAL" clId="{6E919553-46F0-4F04-8113-169C710129DF}" dt="2021-05-25T19:11:22.452" v="414" actId="47"/>
        <pc:sldMkLst>
          <pc:docMk/>
          <pc:sldMk cId="3467869578" sldId="390"/>
        </pc:sldMkLst>
      </pc:sldChg>
      <pc:sldChg chg="add del">
        <pc:chgData name="Louise Aitken - Skills Lead (SELEP)" userId="6c6133e0-6d34-41e0-be54-170f3dfa71c4" providerId="ADAL" clId="{6E919553-46F0-4F04-8113-169C710129DF}" dt="2021-05-25T19:11:22.699" v="415" actId="47"/>
        <pc:sldMkLst>
          <pc:docMk/>
          <pc:sldMk cId="246306142" sldId="391"/>
        </pc:sldMkLst>
      </pc:sldChg>
      <pc:sldChg chg="new del">
        <pc:chgData name="Louise Aitken - Skills Lead (SELEP)" userId="6c6133e0-6d34-41e0-be54-170f3dfa71c4" providerId="ADAL" clId="{6E919553-46F0-4F04-8113-169C710129DF}" dt="2021-05-25T19:14:22.863" v="474" actId="680"/>
        <pc:sldMkLst>
          <pc:docMk/>
          <pc:sldMk cId="313522429" sldId="394"/>
        </pc:sldMkLst>
      </pc:sldChg>
      <pc:sldChg chg="del">
        <pc:chgData name="Louise Aitken - Skills Lead (SELEP)" userId="6c6133e0-6d34-41e0-be54-170f3dfa71c4" providerId="ADAL" clId="{6E919553-46F0-4F04-8113-169C710129DF}" dt="2021-05-25T18:59:37.924" v="65" actId="47"/>
        <pc:sldMkLst>
          <pc:docMk/>
          <pc:sldMk cId="519056736" sldId="394"/>
        </pc:sldMkLst>
      </pc:sldChg>
      <pc:sldChg chg="del">
        <pc:chgData name="Louise Aitken - Skills Lead (SELEP)" userId="6c6133e0-6d34-41e0-be54-170f3dfa71c4" providerId="ADAL" clId="{6E919553-46F0-4F04-8113-169C710129DF}" dt="2021-05-25T18:58:45.181" v="6" actId="47"/>
        <pc:sldMkLst>
          <pc:docMk/>
          <pc:sldMk cId="1926409846" sldId="395"/>
        </pc:sldMkLst>
      </pc:sldChg>
      <pc:sldChg chg="add del">
        <pc:chgData name="Louise Aitken - Skills Lead (SELEP)" userId="6c6133e0-6d34-41e0-be54-170f3dfa71c4" providerId="ADAL" clId="{6E919553-46F0-4F04-8113-169C710129DF}" dt="2021-05-25T19:11:22.869" v="416" actId="47"/>
        <pc:sldMkLst>
          <pc:docMk/>
          <pc:sldMk cId="1184047679" sldId="397"/>
        </pc:sldMkLst>
      </pc:sldChg>
      <pc:sldChg chg="del">
        <pc:chgData name="Louise Aitken - Skills Lead (SELEP)" userId="6c6133e0-6d34-41e0-be54-170f3dfa71c4" providerId="ADAL" clId="{6E919553-46F0-4F04-8113-169C710129DF}" dt="2021-05-25T18:59:48.529" v="68" actId="47"/>
        <pc:sldMkLst>
          <pc:docMk/>
          <pc:sldMk cId="24248325" sldId="402"/>
        </pc:sldMkLst>
      </pc:sldChg>
      <pc:sldChg chg="del">
        <pc:chgData name="Louise Aitken - Skills Lead (SELEP)" userId="6c6133e0-6d34-41e0-be54-170f3dfa71c4" providerId="ADAL" clId="{6E919553-46F0-4F04-8113-169C710129DF}" dt="2021-05-25T18:59:54.374" v="70" actId="47"/>
        <pc:sldMkLst>
          <pc:docMk/>
          <pc:sldMk cId="3741475975" sldId="403"/>
        </pc:sldMkLst>
      </pc:sldChg>
      <pc:sldChg chg="del">
        <pc:chgData name="Louise Aitken - Skills Lead (SELEP)" userId="6c6133e0-6d34-41e0-be54-170f3dfa71c4" providerId="ADAL" clId="{6E919553-46F0-4F04-8113-169C710129DF}" dt="2021-05-25T18:59:55.230" v="71" actId="47"/>
        <pc:sldMkLst>
          <pc:docMk/>
          <pc:sldMk cId="3763719909" sldId="404"/>
        </pc:sldMkLst>
      </pc:sldChg>
      <pc:sldChg chg="del">
        <pc:chgData name="Louise Aitken - Skills Lead (SELEP)" userId="6c6133e0-6d34-41e0-be54-170f3dfa71c4" providerId="ADAL" clId="{6E919553-46F0-4F04-8113-169C710129DF}" dt="2021-05-25T18:59:56.126" v="72" actId="47"/>
        <pc:sldMkLst>
          <pc:docMk/>
          <pc:sldMk cId="1064686912" sldId="405"/>
        </pc:sldMkLst>
      </pc:sldChg>
      <pc:sldChg chg="add del">
        <pc:chgData name="Louise Aitken - Skills Lead (SELEP)" userId="6c6133e0-6d34-41e0-be54-170f3dfa71c4" providerId="ADAL" clId="{6E919553-46F0-4F04-8113-169C710129DF}" dt="2021-05-25T19:11:23.101" v="417" actId="47"/>
        <pc:sldMkLst>
          <pc:docMk/>
          <pc:sldMk cId="824270106" sldId="406"/>
        </pc:sldMkLst>
      </pc:sldChg>
      <pc:sldChg chg="del">
        <pc:chgData name="Louise Aitken - Skills Lead (SELEP)" userId="6c6133e0-6d34-41e0-be54-170f3dfa71c4" providerId="ADAL" clId="{6E919553-46F0-4F04-8113-169C710129DF}" dt="2021-05-25T18:58:37.686" v="5" actId="47"/>
        <pc:sldMkLst>
          <pc:docMk/>
          <pc:sldMk cId="3622363998" sldId="407"/>
        </pc:sldMkLst>
      </pc:sldChg>
      <pc:sldMasterChg chg="add del addSldLayout delSldLayout">
        <pc:chgData name="Louise Aitken - Skills Lead (SELEP)" userId="6c6133e0-6d34-41e0-be54-170f3dfa71c4" providerId="ADAL" clId="{6E919553-46F0-4F04-8113-169C710129DF}" dt="2021-05-25T19:11:23.402" v="418" actId="47"/>
        <pc:sldMasterMkLst>
          <pc:docMk/>
          <pc:sldMasterMk cId="3513686768" sldId="2147484143"/>
        </pc:sldMasterMkLst>
        <pc:sldLayoutChg chg="add del">
          <pc:chgData name="Louise Aitken - Skills Lead (SELEP)" userId="6c6133e0-6d34-41e0-be54-170f3dfa71c4" providerId="ADAL" clId="{6E919553-46F0-4F04-8113-169C710129DF}" dt="2021-05-25T19:11:23.402" v="418" actId="47"/>
          <pc:sldLayoutMkLst>
            <pc:docMk/>
            <pc:sldMasterMk cId="3513686768" sldId="2147484143"/>
            <pc:sldLayoutMk cId="3701771562" sldId="2147484144"/>
          </pc:sldLayoutMkLst>
        </pc:sldLayoutChg>
        <pc:sldLayoutChg chg="add del">
          <pc:chgData name="Louise Aitken - Skills Lead (SELEP)" userId="6c6133e0-6d34-41e0-be54-170f3dfa71c4" providerId="ADAL" clId="{6E919553-46F0-4F04-8113-169C710129DF}" dt="2021-05-25T19:11:23.402" v="418" actId="47"/>
          <pc:sldLayoutMkLst>
            <pc:docMk/>
            <pc:sldMasterMk cId="3513686768" sldId="2147484143"/>
            <pc:sldLayoutMk cId="1676729901" sldId="2147484145"/>
          </pc:sldLayoutMkLst>
        </pc:sldLayoutChg>
        <pc:sldLayoutChg chg="add del">
          <pc:chgData name="Louise Aitken - Skills Lead (SELEP)" userId="6c6133e0-6d34-41e0-be54-170f3dfa71c4" providerId="ADAL" clId="{6E919553-46F0-4F04-8113-169C710129DF}" dt="2021-05-25T19:11:23.402" v="418" actId="47"/>
          <pc:sldLayoutMkLst>
            <pc:docMk/>
            <pc:sldMasterMk cId="3513686768" sldId="2147484143"/>
            <pc:sldLayoutMk cId="3886259852" sldId="2147484146"/>
          </pc:sldLayoutMkLst>
        </pc:sldLayoutChg>
        <pc:sldLayoutChg chg="add del">
          <pc:chgData name="Louise Aitken - Skills Lead (SELEP)" userId="6c6133e0-6d34-41e0-be54-170f3dfa71c4" providerId="ADAL" clId="{6E919553-46F0-4F04-8113-169C710129DF}" dt="2021-05-25T19:11:23.402" v="418" actId="47"/>
          <pc:sldLayoutMkLst>
            <pc:docMk/>
            <pc:sldMasterMk cId="3513686768" sldId="2147484143"/>
            <pc:sldLayoutMk cId="1018687542" sldId="2147484147"/>
          </pc:sldLayoutMkLst>
        </pc:sldLayoutChg>
        <pc:sldLayoutChg chg="add del">
          <pc:chgData name="Louise Aitken - Skills Lead (SELEP)" userId="6c6133e0-6d34-41e0-be54-170f3dfa71c4" providerId="ADAL" clId="{6E919553-46F0-4F04-8113-169C710129DF}" dt="2021-05-25T19:11:23.402" v="418" actId="47"/>
          <pc:sldLayoutMkLst>
            <pc:docMk/>
            <pc:sldMasterMk cId="3513686768" sldId="2147484143"/>
            <pc:sldLayoutMk cId="2119140165" sldId="2147484148"/>
          </pc:sldLayoutMkLst>
        </pc:sldLayoutChg>
        <pc:sldLayoutChg chg="add del">
          <pc:chgData name="Louise Aitken - Skills Lead (SELEP)" userId="6c6133e0-6d34-41e0-be54-170f3dfa71c4" providerId="ADAL" clId="{6E919553-46F0-4F04-8113-169C710129DF}" dt="2021-05-25T19:11:23.402" v="418" actId="47"/>
          <pc:sldLayoutMkLst>
            <pc:docMk/>
            <pc:sldMasterMk cId="3513686768" sldId="2147484143"/>
            <pc:sldLayoutMk cId="3398670450" sldId="2147484149"/>
          </pc:sldLayoutMkLst>
        </pc:sldLayoutChg>
        <pc:sldLayoutChg chg="add del">
          <pc:chgData name="Louise Aitken - Skills Lead (SELEP)" userId="6c6133e0-6d34-41e0-be54-170f3dfa71c4" providerId="ADAL" clId="{6E919553-46F0-4F04-8113-169C710129DF}" dt="2021-05-25T19:11:23.402" v="418" actId="47"/>
          <pc:sldLayoutMkLst>
            <pc:docMk/>
            <pc:sldMasterMk cId="3513686768" sldId="2147484143"/>
            <pc:sldLayoutMk cId="1237697919" sldId="2147484150"/>
          </pc:sldLayoutMkLst>
        </pc:sldLayoutChg>
        <pc:sldLayoutChg chg="add del">
          <pc:chgData name="Louise Aitken - Skills Lead (SELEP)" userId="6c6133e0-6d34-41e0-be54-170f3dfa71c4" providerId="ADAL" clId="{6E919553-46F0-4F04-8113-169C710129DF}" dt="2021-05-25T19:11:23.402" v="418" actId="47"/>
          <pc:sldLayoutMkLst>
            <pc:docMk/>
            <pc:sldMasterMk cId="3513686768" sldId="2147484143"/>
            <pc:sldLayoutMk cId="570472415" sldId="21474841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89AE0-6723-48D0-82FA-BC469551EE19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33EAE-CE4E-4B87-8A96-F7D0F245A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24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3" y="2757235"/>
            <a:ext cx="8390860" cy="788027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3" y="3637296"/>
            <a:ext cx="8390860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 dirty="0">
              <a:solidFill>
                <a:srgbClr val="706F6F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838220" y="2384168"/>
            <a:ext cx="1433967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95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9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" y="1985209"/>
            <a:ext cx="12192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D42B3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774558" y="558914"/>
            <a:ext cx="7579243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3" y="2322220"/>
            <a:ext cx="5437188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3" y="3175504"/>
            <a:ext cx="5437188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975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3" y="2273599"/>
            <a:ext cx="777398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3" y="2992438"/>
            <a:ext cx="7773988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92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1" y="6341920"/>
            <a:ext cx="5221779" cy="365125"/>
          </a:xfrm>
        </p:spPr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41313" y="1903228"/>
            <a:ext cx="5950688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903228"/>
            <a:ext cx="5221779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1" y="2622108"/>
            <a:ext cx="5221779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944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06628" y="2011189"/>
            <a:ext cx="1433967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17489" y="2011189"/>
            <a:ext cx="1433967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6628" y="4021431"/>
            <a:ext cx="1433967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17489" y="4021431"/>
            <a:ext cx="1433967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21576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21576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06392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706392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06392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706392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360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41879"/>
            <a:ext cx="5062869" cy="249860"/>
          </a:xfrm>
        </p:spPr>
        <p:txBody>
          <a:bodyPr/>
          <a:lstStyle/>
          <a:p>
            <a:endParaRPr lang="en-GB" dirty="0">
              <a:solidFill>
                <a:srgbClr val="9C9FA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1597" y="6343799"/>
            <a:ext cx="2743200" cy="249860"/>
          </a:xfrm>
        </p:spPr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1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8" y="558914"/>
            <a:ext cx="7579243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353873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353873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838201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38201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5353873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353873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846281" y="1981844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846281" y="4138966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361953" y="1981844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7361953" y="4102923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43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8" y="558914"/>
            <a:ext cx="7579243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670008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3670008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501812" y="2466754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501812" y="4876361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56631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3" y="2757331"/>
            <a:ext cx="8390860" cy="788027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3" y="3637296"/>
            <a:ext cx="8390860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 dirty="0">
              <a:solidFill>
                <a:srgbClr val="706F6F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838220" y="2384168"/>
            <a:ext cx="1433967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12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50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" y="1985209"/>
            <a:ext cx="12192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D42B3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774558" y="558914"/>
            <a:ext cx="7579243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3" y="2322316"/>
            <a:ext cx="5437188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3" y="3175600"/>
            <a:ext cx="5437188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678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3" y="2273599"/>
            <a:ext cx="777398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3" y="2992438"/>
            <a:ext cx="7773988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7083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1" y="6342016"/>
            <a:ext cx="5221779" cy="365125"/>
          </a:xfrm>
        </p:spPr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41313" y="1903228"/>
            <a:ext cx="5950688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903228"/>
            <a:ext cx="5221779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1" y="2622204"/>
            <a:ext cx="5221779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populo</a:t>
            </a:r>
            <a:r>
              <a:rPr lang="en-US" dirty="0"/>
              <a:t> </a:t>
            </a:r>
            <a:r>
              <a:rPr lang="en-US" dirty="0" err="1"/>
              <a:t>verterem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intellegat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voluptatibus</a:t>
            </a:r>
            <a:r>
              <a:rPr lang="en-US" dirty="0"/>
              <a:t> vis. </a:t>
            </a:r>
            <a:r>
              <a:rPr lang="en-US" dirty="0" err="1"/>
              <a:t>Scaevola</a:t>
            </a:r>
            <a:r>
              <a:rPr lang="en-US" dirty="0"/>
              <a:t> </a:t>
            </a:r>
            <a:r>
              <a:rPr lang="en-US" dirty="0" err="1"/>
              <a:t>menandri</a:t>
            </a:r>
            <a:r>
              <a:rPr lang="en-US" dirty="0"/>
              <a:t> id </a:t>
            </a:r>
            <a:r>
              <a:rPr lang="en-US" dirty="0" err="1"/>
              <a:t>ius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postea</a:t>
            </a:r>
            <a:r>
              <a:rPr lang="en-US" dirty="0"/>
              <a:t> pro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natum</a:t>
            </a:r>
            <a:r>
              <a:rPr lang="en-US" dirty="0"/>
              <a:t> </a:t>
            </a:r>
            <a:r>
              <a:rPr lang="en-US" dirty="0" err="1"/>
              <a:t>erroribus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at est. Altera semper </a:t>
            </a:r>
            <a:r>
              <a:rPr lang="en-US" dirty="0" err="1"/>
              <a:t>pertinax</a:t>
            </a:r>
            <a:r>
              <a:rPr lang="en-US" dirty="0"/>
              <a:t> vis ne. </a:t>
            </a:r>
            <a:r>
              <a:rPr lang="en-US" dirty="0" err="1"/>
              <a:t>Erant</a:t>
            </a:r>
            <a:r>
              <a:rPr lang="en-US" dirty="0"/>
              <a:t> </a:t>
            </a:r>
            <a:r>
              <a:rPr lang="en-US" dirty="0" err="1"/>
              <a:t>fuisset</a:t>
            </a:r>
            <a:r>
              <a:rPr lang="en-US" dirty="0"/>
              <a:t> </a:t>
            </a:r>
            <a:r>
              <a:rPr lang="en-US" dirty="0" err="1"/>
              <a:t>eam</a:t>
            </a:r>
            <a:r>
              <a:rPr lang="en-US" dirty="0"/>
              <a:t> ex, ne qui </a:t>
            </a:r>
            <a:r>
              <a:rPr lang="en-US" dirty="0" err="1"/>
              <a:t>omnes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expetendis</a:t>
            </a:r>
            <a:r>
              <a:rPr lang="en-US" dirty="0"/>
              <a:t>. Duo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sonet</a:t>
            </a:r>
            <a:r>
              <a:rPr lang="en-US" dirty="0"/>
              <a:t> </a:t>
            </a:r>
            <a:r>
              <a:rPr lang="en-US" dirty="0" err="1"/>
              <a:t>expetenda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debet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omittantur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9530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06628" y="2011189"/>
            <a:ext cx="1433967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17553" y="2011189"/>
            <a:ext cx="1433967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6628" y="4021431"/>
            <a:ext cx="1433967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17553" y="4021431"/>
            <a:ext cx="1433967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21576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21576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06392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706392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06392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706392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42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1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41879"/>
            <a:ext cx="5062869" cy="249860"/>
          </a:xfrm>
        </p:spPr>
        <p:txBody>
          <a:bodyPr/>
          <a:lstStyle/>
          <a:p>
            <a:endParaRPr lang="en-GB" dirty="0">
              <a:solidFill>
                <a:srgbClr val="9C9FA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1597" y="6343799"/>
            <a:ext cx="2743200" cy="249860"/>
          </a:xfrm>
        </p:spPr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1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8" y="558914"/>
            <a:ext cx="7579243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353873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353873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838201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38201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5353873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353873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846281" y="1981940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846281" y="413906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361953" y="1981940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7361953" y="4103019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alia </a:t>
            </a:r>
            <a:r>
              <a:rPr lang="en-US" dirty="0" err="1"/>
              <a:t>vidisse</a:t>
            </a:r>
            <a:r>
              <a:rPr lang="en-US" dirty="0"/>
              <a:t> </a:t>
            </a:r>
            <a:r>
              <a:rPr lang="en-US" dirty="0" err="1"/>
              <a:t>conceptam</a:t>
            </a:r>
            <a:r>
              <a:rPr lang="en-US" dirty="0"/>
              <a:t>, quo no </a:t>
            </a:r>
            <a:r>
              <a:rPr lang="en-US" dirty="0" err="1"/>
              <a:t>paulo</a:t>
            </a:r>
            <a:r>
              <a:rPr lang="en-US" dirty="0"/>
              <a:t> </a:t>
            </a:r>
            <a:r>
              <a:rPr lang="en-US" dirty="0" err="1"/>
              <a:t>saperet</a:t>
            </a:r>
            <a:r>
              <a:rPr lang="en-US" dirty="0"/>
              <a:t> </a:t>
            </a:r>
            <a:r>
              <a:rPr lang="en-US" dirty="0" err="1"/>
              <a:t>propriae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lorem </a:t>
            </a:r>
            <a:r>
              <a:rPr lang="en-US" dirty="0" err="1"/>
              <a:t>percipit</a:t>
            </a:r>
            <a:r>
              <a:rPr lang="en-US" dirty="0"/>
              <a:t> </a:t>
            </a:r>
            <a:r>
              <a:rPr lang="en-US" dirty="0" err="1"/>
              <a:t>consetetur</a:t>
            </a:r>
            <a:r>
              <a:rPr lang="en-US" dirty="0"/>
              <a:t> per. </a:t>
            </a:r>
            <a:r>
              <a:rPr lang="en-US" dirty="0" err="1"/>
              <a:t>Novum</a:t>
            </a:r>
            <a:r>
              <a:rPr lang="en-US" dirty="0"/>
              <a:t> </a:t>
            </a:r>
            <a:r>
              <a:rPr lang="en-US" dirty="0" err="1"/>
              <a:t>dicunt</a:t>
            </a:r>
            <a:r>
              <a:rPr lang="en-US" dirty="0"/>
              <a:t> </a:t>
            </a:r>
            <a:r>
              <a:rPr lang="en-US" dirty="0" err="1"/>
              <a:t>assentior</a:t>
            </a:r>
            <a:r>
              <a:rPr lang="en-US" dirty="0"/>
              <a:t> ad usu. At posse </a:t>
            </a:r>
            <a:r>
              <a:rPr lang="en-US" dirty="0" err="1"/>
              <a:t>albucius</a:t>
            </a:r>
            <a:r>
              <a:rPr lang="en-US" dirty="0"/>
              <a:t> </a:t>
            </a:r>
            <a:r>
              <a:rPr lang="en-US" dirty="0" err="1"/>
              <a:t>liberavisse</a:t>
            </a:r>
            <a:r>
              <a:rPr lang="en-US" dirty="0"/>
              <a:t> qui,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 </a:t>
            </a:r>
            <a:r>
              <a:rPr lang="en-US" dirty="0" err="1"/>
              <a:t>fabellas</a:t>
            </a:r>
            <a:r>
              <a:rPr lang="en-US" dirty="0"/>
              <a:t> </a:t>
            </a:r>
            <a:r>
              <a:rPr lang="en-US" dirty="0" err="1"/>
              <a:t>definitionem</a:t>
            </a:r>
            <a:r>
              <a:rPr lang="en-US" dirty="0"/>
              <a:t> cum.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786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C9FA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>
              <a:solidFill>
                <a:srgbClr val="706F6F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8" y="558914"/>
            <a:ext cx="7579243" cy="674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670008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3670008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501812" y="2466754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501812" y="4876361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286170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1920"/>
            <a:ext cx="5062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>
                <a:solidFill>
                  <a:srgbClr val="9C9FAE"/>
                </a:solidFill>
              </a:rPr>
              <a:t>South East Local Enterprise Partnership</a:t>
            </a:r>
            <a:endParaRPr lang="en-GB" dirty="0">
              <a:solidFill>
                <a:srgbClr val="9C9FA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1597" y="634384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 dirty="0">
              <a:solidFill>
                <a:srgbClr val="706F6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4558" y="558914"/>
            <a:ext cx="7579243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4799" y="3084328"/>
            <a:ext cx="5846076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61" y="107390"/>
            <a:ext cx="3379615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5451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4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4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2016"/>
            <a:ext cx="5062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>
                <a:solidFill>
                  <a:srgbClr val="9C9FAE"/>
                </a:solidFill>
              </a:rPr>
              <a:t>South East Local Enterprise Partnership</a:t>
            </a:r>
            <a:endParaRPr lang="en-GB" dirty="0">
              <a:solidFill>
                <a:srgbClr val="9C9FA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1597" y="634393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>
                <a:solidFill>
                  <a:srgbClr val="706F6F"/>
                </a:solidFill>
              </a:rPr>
              <a:pPr/>
              <a:t>‹#›</a:t>
            </a:fld>
            <a:endParaRPr lang="en-GB" dirty="0">
              <a:solidFill>
                <a:srgbClr val="706F6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4558" y="558914"/>
            <a:ext cx="7579243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4799" y="3084424"/>
            <a:ext cx="5846076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00" y="107486"/>
            <a:ext cx="3379615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332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4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4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2.safelinks.protection.outlook.com/?url=https%3A%2F%2Fwww.southeastlep.com%2Four-delivery%2Fskills%2Fskills-advisory-panel%2F&amp;data=04%7C01%7C%7C10ad4ea070334e8747a408d8ee0edb15%7Ca8b4324f155c4215a0f17ed8cc9a992f%7C0%7C0%7C637521094855395365%7CUnknown%7CTWFpbGZsb3d8eyJWIjoiMC4wLjAwMDAiLCJQIjoiV2luMzIiLCJBTiI6Ik1haWwiLCJXVCI6Mn0%3D%7C1000&amp;sdata=VO0TT5ep4LD5vK%2B3iGbGzBwvW9zF%2FGdOBdWWCaqT8IQ%3D&amp;reserved=0" TargetMode="External"/><Relationship Id="rId2" Type="http://schemas.openxmlformats.org/officeDocument/2006/relationships/hyperlink" Target="https://www.southeastskills.org.uk/labour-market-information/sap-sector-factsheets/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comealecturer.org/" TargetMode="External"/><Relationship Id="rId2" Type="http://schemas.openxmlformats.org/officeDocument/2006/relationships/hyperlink" Target="https://www.gov.uk/european-structural-investment-funds/pathways-to-opportunity-for-young-people-oc30s21p1822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southeastskills.org.uk/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533403"/>
            <a:ext cx="8534400" cy="674463"/>
          </a:xfrm>
        </p:spPr>
        <p:txBody>
          <a:bodyPr>
            <a:norm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+mn-lt"/>
              </a:rPr>
              <a:t>LEP Skills Advisory Panel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F03748-23F1-4FCC-A769-D46802883AF8}"/>
              </a:ext>
            </a:extLst>
          </p:cNvPr>
          <p:cNvSpPr/>
          <p:nvPr/>
        </p:nvSpPr>
        <p:spPr>
          <a:xfrm>
            <a:off x="214048" y="1447116"/>
            <a:ext cx="49394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393944"/>
                </a:solidFill>
              </a:rPr>
              <a:t>Employer led </a:t>
            </a:r>
            <a:r>
              <a:rPr lang="en-GB" sz="2400" dirty="0">
                <a:solidFill>
                  <a:srgbClr val="393944"/>
                </a:solidFill>
              </a:rPr>
              <a:t>SAP reflective of growth sectors and geography</a:t>
            </a:r>
          </a:p>
          <a:p>
            <a:pPr defTabSz="914400"/>
            <a:endParaRPr lang="en-GB" sz="2400" dirty="0">
              <a:solidFill>
                <a:srgbClr val="393944"/>
              </a:solidFill>
            </a:endParaRP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393944"/>
                </a:solidFill>
              </a:rPr>
              <a:t>Funding from DfE for regular analysis and research to inform the SAP</a:t>
            </a:r>
          </a:p>
          <a:p>
            <a:pPr defTabSz="914400"/>
            <a:endParaRPr lang="en-GB" sz="2400" dirty="0">
              <a:solidFill>
                <a:srgbClr val="393944"/>
              </a:solidFill>
            </a:endParaRP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393944"/>
                </a:solidFill>
              </a:rPr>
              <a:t>Chaired by Helen Clements of Morgan Sindall – sits on main MPG group</a:t>
            </a:r>
          </a:p>
          <a:p>
            <a:pPr defTabSz="914400"/>
            <a:endParaRPr lang="en-GB" sz="2400" dirty="0">
              <a:solidFill>
                <a:srgbClr val="393944"/>
              </a:solidFill>
            </a:endParaRP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393944"/>
                </a:solidFill>
              </a:rPr>
              <a:t>Includes FE, HE and provider representation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F10E9B-A1BB-437B-868A-2DAA215384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3516" y="2399759"/>
            <a:ext cx="7038484" cy="329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4687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533403"/>
            <a:ext cx="8534400" cy="674463"/>
          </a:xfrm>
        </p:spPr>
        <p:txBody>
          <a:bodyPr>
            <a:norm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+mn-lt"/>
              </a:rPr>
              <a:t>South East LEP Skills Report</a:t>
            </a:r>
          </a:p>
        </p:txBody>
      </p:sp>
      <p:sp>
        <p:nvSpPr>
          <p:cNvPr id="3" name="Rectangle 2"/>
          <p:cNvSpPr/>
          <p:nvPr/>
        </p:nvSpPr>
        <p:spPr>
          <a:xfrm>
            <a:off x="371658" y="1538000"/>
            <a:ext cx="7739409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Published at </a:t>
            </a:r>
            <a:endParaRPr lang="en-GB" sz="2600" dirty="0">
              <a:solidFill>
                <a:srgbClr val="393944"/>
              </a:solidFill>
              <a:ea typeface="ＭＳ Ｐゴシック"/>
            </a:endParaRP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GB" sz="2600" u="sng" dirty="0">
                <a:hlinkClick r:id="rId2"/>
              </a:rPr>
              <a:t>https://www.southeastskills.org.uk/labour-market-information/sap-sector-factsheets/</a:t>
            </a:r>
            <a:endParaRPr lang="en-GB" sz="2600" u="sng" dirty="0"/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endParaRPr lang="en-GB" sz="2600" u="sng" dirty="0">
              <a:solidFill>
                <a:schemeClr val="bg1"/>
              </a:solidFill>
              <a:cs typeface="Calibri"/>
            </a:endParaRP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GB" sz="2600" u="sng" dirty="0">
                <a:hlinkClick r:id="rId3"/>
              </a:rPr>
              <a:t>https://www.southeastlep.com/our-delivery/skills/skills-advisory-panel/</a:t>
            </a:r>
            <a:r>
              <a:rPr lang="en-GB" sz="2600" dirty="0"/>
              <a:t> 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endParaRPr lang="en-GB" sz="2600" dirty="0">
              <a:solidFill>
                <a:schemeClr val="bg1"/>
              </a:solidFill>
              <a:cs typeface="Calibri"/>
            </a:endParaRP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GB" sz="2600" dirty="0">
                <a:solidFill>
                  <a:schemeClr val="bg1"/>
                </a:solidFill>
                <a:cs typeface="Calibri"/>
              </a:rPr>
              <a:t>Executive Summary and launch coming soon!</a:t>
            </a:r>
          </a:p>
          <a:p>
            <a:pPr lvl="0" defTabSz="914400">
              <a:defRPr/>
            </a:pPr>
            <a:endParaRPr lang="en-GB" sz="2600" dirty="0">
              <a:solidFill>
                <a:schemeClr val="bg1"/>
              </a:solidFill>
              <a:cs typeface="Calibri"/>
            </a:endParaRP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GB" sz="2600" dirty="0">
                <a:solidFill>
                  <a:schemeClr val="bg1"/>
                </a:solidFill>
                <a:cs typeface="Calibri"/>
              </a:rPr>
              <a:t>Includes section on major projects and planned research into skills needs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800" dirty="0">
              <a:solidFill>
                <a:srgbClr val="393944"/>
              </a:solidFill>
              <a:ea typeface="ＭＳ Ｐゴシック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02C426-4DA5-4657-974A-06FE42FCE6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8133" y="1778001"/>
            <a:ext cx="3234267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868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B56B-6A7D-4922-B565-C48973C71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Vision and priorities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6196E1-B30F-47D7-8A06-FD22D1925D6B}"/>
              </a:ext>
            </a:extLst>
          </p:cNvPr>
          <p:cNvSpPr/>
          <p:nvPr/>
        </p:nvSpPr>
        <p:spPr>
          <a:xfrm>
            <a:off x="497957" y="1428750"/>
            <a:ext cx="1062724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i="1" dirty="0">
                <a:solidFill>
                  <a:schemeClr val="bg1"/>
                </a:solidFill>
              </a:rPr>
              <a:t>Vision: to help deliver a flourishing and inclusive economy across the biggest LEP in the country by equipping employers, adults and young people with the skills, conditions and aptitudes required for significant </a:t>
            </a:r>
            <a:r>
              <a:rPr lang="en-GB" sz="2200" b="1" i="1" u="sng" dirty="0">
                <a:solidFill>
                  <a:schemeClr val="bg1"/>
                </a:solidFill>
              </a:rPr>
              <a:t>and clean </a:t>
            </a:r>
            <a:r>
              <a:rPr lang="en-GB" sz="2200" b="1" i="1" dirty="0">
                <a:solidFill>
                  <a:schemeClr val="bg1"/>
                </a:solidFill>
              </a:rPr>
              <a:t>growth today and tomorrow</a:t>
            </a:r>
            <a:r>
              <a:rPr lang="en-GB" sz="2200" dirty="0">
                <a:solidFill>
                  <a:schemeClr val="bg1"/>
                </a:solidFill>
              </a:rPr>
              <a:t>. </a:t>
            </a:r>
          </a:p>
          <a:p>
            <a:endParaRPr lang="en-GB" sz="2200" b="1" dirty="0">
              <a:solidFill>
                <a:schemeClr val="bg1"/>
              </a:solidFill>
            </a:endParaRPr>
          </a:p>
          <a:p>
            <a:r>
              <a:rPr lang="en-GB" sz="2200" b="1" dirty="0">
                <a:solidFill>
                  <a:schemeClr val="bg1"/>
                </a:solidFill>
              </a:rPr>
              <a:t>Priorities: </a:t>
            </a:r>
          </a:p>
          <a:p>
            <a:r>
              <a:rPr lang="en-GB" sz="2200" dirty="0">
                <a:solidFill>
                  <a:schemeClr val="bg1"/>
                </a:solidFill>
              </a:rPr>
              <a:t>• Increase apprenticeships and industry relevant qualifications for all ages, particularly in priority sectors and at higher and degree level </a:t>
            </a:r>
          </a:p>
          <a:p>
            <a:r>
              <a:rPr lang="en-GB" sz="2200" dirty="0">
                <a:solidFill>
                  <a:schemeClr val="bg1"/>
                </a:solidFill>
              </a:rPr>
              <a:t>• Simplify the landscape for employers, stakeholders and individuals </a:t>
            </a:r>
          </a:p>
          <a:p>
            <a:r>
              <a:rPr lang="en-GB" sz="2200" dirty="0">
                <a:solidFill>
                  <a:schemeClr val="bg1"/>
                </a:solidFill>
              </a:rPr>
              <a:t>• Build a diverse </a:t>
            </a:r>
            <a:r>
              <a:rPr lang="en-GB" sz="2200" u="sng" dirty="0">
                <a:solidFill>
                  <a:schemeClr val="bg1"/>
                </a:solidFill>
              </a:rPr>
              <a:t>and inclusive </a:t>
            </a:r>
            <a:r>
              <a:rPr lang="en-GB" sz="2200" dirty="0">
                <a:solidFill>
                  <a:schemeClr val="bg1"/>
                </a:solidFill>
              </a:rPr>
              <a:t>economy and reduce polarisation </a:t>
            </a:r>
          </a:p>
          <a:p>
            <a:r>
              <a:rPr lang="en-GB" sz="2200" dirty="0">
                <a:solidFill>
                  <a:schemeClr val="bg1"/>
                </a:solidFill>
              </a:rPr>
              <a:t>• Raise awareness of jobs and growth across SELEP and the area’s size, scale, national and international significance </a:t>
            </a:r>
          </a:p>
          <a:p>
            <a:r>
              <a:rPr lang="en-GB" sz="2200" dirty="0">
                <a:solidFill>
                  <a:schemeClr val="bg1"/>
                </a:solidFill>
              </a:rPr>
              <a:t>• Foster and support the spirit of pride, entrepreneurship innovation and enthusiasm across SELEP to bring about change</a:t>
            </a:r>
          </a:p>
        </p:txBody>
      </p:sp>
    </p:spTree>
    <p:extLst>
      <p:ext uri="{BB962C8B-B14F-4D97-AF65-F5344CB8AC3E}">
        <p14:creationId xmlns:p14="http://schemas.microsoft.com/office/powerpoint/2010/main" val="2341552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6343" y="562981"/>
            <a:ext cx="8343900" cy="67446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+mn-lt"/>
              </a:rPr>
              <a:t>Key challenges identified in Skills Report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14A88E0-4460-4C1E-B1D7-52657AA40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171623"/>
              </p:ext>
            </p:extLst>
          </p:nvPr>
        </p:nvGraphicFramePr>
        <p:xfrm>
          <a:off x="345621" y="1237444"/>
          <a:ext cx="11643179" cy="5464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6202">
                  <a:extLst>
                    <a:ext uri="{9D8B030D-6E8A-4147-A177-3AD203B41FA5}">
                      <a16:colId xmlns:a16="http://schemas.microsoft.com/office/drawing/2014/main" val="1746276234"/>
                    </a:ext>
                  </a:extLst>
                </a:gridCol>
                <a:gridCol w="3776977">
                  <a:extLst>
                    <a:ext uri="{9D8B030D-6E8A-4147-A177-3AD203B41FA5}">
                      <a16:colId xmlns:a16="http://schemas.microsoft.com/office/drawing/2014/main" val="4079007643"/>
                    </a:ext>
                  </a:extLst>
                </a:gridCol>
              </a:tblGrid>
              <a:tr h="476381">
                <a:tc>
                  <a:txBody>
                    <a:bodyPr/>
                    <a:lstStyle/>
                    <a:p>
                      <a:r>
                        <a:rPr lang="en-GB" sz="2200" dirty="0"/>
                        <a:t>2018-2022 Strategy headline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Still a challenge / priority?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062471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393944"/>
                          </a:solidFill>
                        </a:rPr>
                        <a:t>Skills levels below the national average at levels 2-4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437984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393944"/>
                          </a:solidFill>
                        </a:rPr>
                        <a:t>210,000 people with no qualifications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 – still 201,400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319712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393944"/>
                          </a:solidFill>
                        </a:rPr>
                        <a:t>Nearly 68,000 people on out of work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 – now 155,000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49177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393944"/>
                          </a:solidFill>
                        </a:rPr>
                        <a:t>163,000 workless households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 – still 155,400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00243"/>
                  </a:ext>
                </a:extLst>
              </a:tr>
              <a:tr h="636611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393944"/>
                          </a:solidFill>
                        </a:rPr>
                        <a:t>Workplace earnings below national average / neighbouring LEPs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 – still  significantly below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414590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r>
                        <a:rPr lang="en-GB" sz="2000" b="1" dirty="0"/>
                        <a:t>Some of the most deprived and most wealthy areas nationally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84521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r>
                        <a:rPr lang="en-GB" sz="2000" b="1" dirty="0"/>
                        <a:t>Fluctuating apprenticeship numbers and short-term decline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54270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r>
                        <a:rPr lang="en-GB" sz="2000" b="1" dirty="0"/>
                        <a:t>Declining adult participation in further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693984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r>
                        <a:rPr lang="en-GB" sz="2000" b="1" dirty="0"/>
                        <a:t>High levels of out commuting to London / surrounding areas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Possible area of change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480527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r>
                        <a:rPr lang="en-GB" sz="2000" b="1" dirty="0"/>
                        <a:t>Shortage of Tutors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31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7191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12632" y="457267"/>
            <a:ext cx="7612110" cy="674463"/>
          </a:xfrm>
        </p:spPr>
        <p:txBody>
          <a:bodyPr>
            <a:noAutofit/>
          </a:bodyPr>
          <a:lstStyle/>
          <a:p>
            <a:pPr algn="l"/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Progress to date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7616" y="1427332"/>
            <a:ext cx="827518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£69m+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capital investment in facilities to ensure responsive to industry need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393944"/>
              </a:solidFill>
              <a:effectLst/>
              <a:uLnTx/>
              <a:uFillTx/>
              <a:ea typeface="ＭＳ Ｐゴシック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£80m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European Social funding supporting people into and in work +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recent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  <a:hlinkClick r:id="rId2"/>
              </a:rPr>
              <a:t>£2m Pathways to employment for young people Call 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393944"/>
              </a:solidFill>
              <a:effectLst/>
              <a:uLnTx/>
              <a:uFillTx/>
              <a:ea typeface="ＭＳ Ｐゴシック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393944"/>
              </a:solidFill>
              <a:effectLst/>
              <a:uLnTx/>
              <a:uFillTx/>
              <a:ea typeface="ＭＳ Ｐゴシック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LEP Evidence and research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available to educators for bids and to ensure industry relevant delivery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393944"/>
              </a:solidFill>
              <a:effectLst/>
              <a:uLnTx/>
              <a:uFillTx/>
              <a:ea typeface="ＭＳ Ｐゴシック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b="1" dirty="0">
                <a:solidFill>
                  <a:srgbClr val="393944"/>
                </a:solidFill>
                <a:ea typeface="ＭＳ Ｐゴシック"/>
                <a:hlinkClick r:id="rId3"/>
              </a:rPr>
              <a:t>Tutor Bursary</a:t>
            </a:r>
            <a:r>
              <a:rPr lang="en-GB" sz="2800" dirty="0">
                <a:solidFill>
                  <a:srgbClr val="393944"/>
                </a:solidFill>
                <a:ea typeface="ＭＳ Ｐゴシック"/>
                <a:hlinkClick r:id="rId3"/>
              </a:rPr>
              <a:t> </a:t>
            </a:r>
            <a:r>
              <a:rPr lang="en-GB" sz="2800" dirty="0">
                <a:solidFill>
                  <a:srgbClr val="393944"/>
                </a:solidFill>
                <a:ea typeface="ＭＳ Ｐゴシック"/>
              </a:rPr>
              <a:t>and awareness campaign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000" dirty="0">
              <a:solidFill>
                <a:srgbClr val="393944"/>
              </a:solidFill>
              <a:ea typeface="ＭＳ Ｐゴシック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Digital Skills Partnership in 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rgbClr val="393944"/>
                </a:solidFill>
                <a:effectLst/>
                <a:uLnTx/>
                <a:uFillTx/>
                <a:ea typeface="ＭＳ Ｐゴシック"/>
                <a:cs typeface="+mn-cs"/>
              </a:rPr>
              <a:t>year 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393944"/>
              </a:solidFill>
              <a:effectLst/>
              <a:uLnTx/>
              <a:uFillTx/>
              <a:ea typeface="ＭＳ Ｐゴシック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035CF0-A142-411C-A93F-22F3F1803C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3982" y="4720165"/>
            <a:ext cx="3219853" cy="19096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8654BC-2715-42E1-B69C-80BD262F5A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9538" y="472515"/>
            <a:ext cx="3232751" cy="1909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7A3DB0-AA08-4168-AAB3-9AFFF9F66B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5347" y="2501060"/>
            <a:ext cx="3097124" cy="210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8366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751C-094B-4511-83F6-A6FDA3ABA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812" y="378605"/>
            <a:ext cx="8418096" cy="67446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South East Skills website now live!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A2E1BC-FDCA-40D4-BB91-127D93C7DC34}"/>
              </a:ext>
            </a:extLst>
          </p:cNvPr>
          <p:cNvSpPr txBox="1"/>
          <p:nvPr/>
        </p:nvSpPr>
        <p:spPr>
          <a:xfrm>
            <a:off x="366092" y="1485708"/>
            <a:ext cx="653201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393944">
                    <a:lumMod val="50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+mn-cs"/>
              </a:rPr>
              <a:t>New website to house labour market information, courses, partner resources and updates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393944">
                  <a:lumMod val="50000"/>
                </a:srgbClr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393944">
                    <a:lumMod val="50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+mn-cs"/>
              </a:rPr>
              <a:t>Bringing together the resources, partners and information for the LEP’s Skills Advisory Panel and Digital Skills Partnership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393944">
                  <a:lumMod val="50000"/>
                </a:srgbClr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393944">
                    <a:lumMod val="50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+mn-cs"/>
                <a:hlinkClick r:id="rId2"/>
              </a:rPr>
              <a:t>www.southeastskills.org.uk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393944">
                    <a:lumMod val="50000"/>
                  </a:srgbClr>
                </a:solidFill>
                <a:effectLst/>
                <a:uLnTx/>
                <a:uFillTx/>
                <a:latin typeface="Open Sans"/>
                <a:ea typeface="ＭＳ Ｐゴシック"/>
                <a:cs typeface="+mn-cs"/>
              </a:rPr>
              <a:t>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srgbClr val="393944">
                  <a:lumMod val="50000"/>
                </a:srgbClr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600" b="1" dirty="0">
                <a:solidFill>
                  <a:srgbClr val="393944">
                    <a:lumMod val="50000"/>
                  </a:srgbClr>
                </a:solidFill>
                <a:latin typeface="Open Sans"/>
                <a:ea typeface="ＭＳ Ｐゴシック"/>
              </a:rPr>
              <a:t>Includes Major projects section to be added to regularly </a:t>
            </a: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srgbClr val="393944">
                  <a:lumMod val="50000"/>
                </a:srgbClr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srgbClr val="393944">
                  <a:lumMod val="50000"/>
                </a:srgbClr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393944">
                  <a:lumMod val="50000"/>
                </a:srgbClr>
              </a:solidFill>
              <a:effectLst/>
              <a:uLnTx/>
              <a:uFillTx/>
              <a:latin typeface="Open Sans"/>
              <a:ea typeface="ＭＳ Ｐ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3AA47C-774A-445D-9B9B-3C285272C0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2112" y="1233377"/>
            <a:ext cx="4743796" cy="2154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1DBC97-A81B-4C75-8B33-C863CE143F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7001" y="3748102"/>
            <a:ext cx="3606265" cy="282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30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63E1000-8677-4FF5-AC1C-CE93865F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75" y="558800"/>
            <a:ext cx="7578725" cy="674688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Action Plan – building on existing 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941364-1712-4014-AEB6-E0CF74738A11}"/>
              </a:ext>
            </a:extLst>
          </p:cNvPr>
          <p:cNvSpPr/>
          <p:nvPr/>
        </p:nvSpPr>
        <p:spPr>
          <a:xfrm>
            <a:off x="482201" y="1409097"/>
            <a:ext cx="101645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Working with government funding such as the DWP Restart programme, DfE retraining scheme and ESF Programmes</a:t>
            </a:r>
          </a:p>
          <a:p>
            <a:r>
              <a:rPr lang="en-GB" sz="2600" dirty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Encourage more employers to become STEM Ambassadors, Enterprise Advisers and Governors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Work with organisations such as Career Ready, Career Colleges Trust, Go Construct, Women into Construction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Increase participation in government schemes such as Disability Confident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Work with industry bodies </a:t>
            </a:r>
            <a:endParaRPr lang="en-GB" sz="2600" dirty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57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9348F-A1BD-4BC4-8B2A-575EAE5FB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  <a:latin typeface="+mn-lt"/>
              </a:rPr>
              <a:t>Looking ahead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CEC17-9E74-41E8-93DE-2D25A4E77090}"/>
              </a:ext>
            </a:extLst>
          </p:cNvPr>
          <p:cNvSpPr/>
          <p:nvPr/>
        </p:nvSpPr>
        <p:spPr>
          <a:xfrm>
            <a:off x="279024" y="1233377"/>
            <a:ext cx="7411406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bg1"/>
                </a:solidFill>
              </a:rPr>
              <a:t>Delivering against our £4.4m Covid-19 Recovery Fund </a:t>
            </a:r>
            <a:r>
              <a:rPr lang="en-GB" sz="2800" dirty="0">
                <a:solidFill>
                  <a:schemeClr val="bg1"/>
                </a:solidFill>
              </a:rPr>
              <a:t>supporting individuals and businesses – webinar tomorrow with further information </a:t>
            </a:r>
          </a:p>
          <a:p>
            <a:endParaRPr lang="en-GB" sz="1000" dirty="0">
              <a:solidFill>
                <a:schemeClr val="bg1"/>
              </a:solidFill>
            </a:endParaRPr>
          </a:p>
          <a:p>
            <a:endParaRPr lang="en-GB" sz="10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bg1"/>
                </a:solidFill>
              </a:rPr>
              <a:t>Articulate growth areas </a:t>
            </a:r>
            <a:r>
              <a:rPr lang="en-GB" sz="2800" dirty="0">
                <a:solidFill>
                  <a:schemeClr val="bg1"/>
                </a:solidFill>
              </a:rPr>
              <a:t>outlined in Skills Report/ evidence base – </a:t>
            </a:r>
            <a:r>
              <a:rPr lang="en-GB" sz="2800" b="1" dirty="0">
                <a:solidFill>
                  <a:schemeClr val="bg1"/>
                </a:solidFill>
              </a:rPr>
              <a:t>Skills festival 19</a:t>
            </a:r>
            <a:r>
              <a:rPr lang="en-GB" sz="2800" b="1" baseline="30000" dirty="0">
                <a:solidFill>
                  <a:schemeClr val="bg1"/>
                </a:solidFill>
              </a:rPr>
              <a:t>th</a:t>
            </a:r>
            <a:r>
              <a:rPr lang="en-GB" sz="2800" b="1" dirty="0">
                <a:solidFill>
                  <a:schemeClr val="bg1"/>
                </a:solidFill>
              </a:rPr>
              <a:t> and 21</a:t>
            </a:r>
            <a:r>
              <a:rPr lang="en-GB" sz="2800" b="1" baseline="30000" dirty="0">
                <a:solidFill>
                  <a:schemeClr val="bg1"/>
                </a:solidFill>
              </a:rPr>
              <a:t>st</a:t>
            </a:r>
            <a:r>
              <a:rPr lang="en-GB" sz="2800" b="1" dirty="0">
                <a:solidFill>
                  <a:schemeClr val="bg1"/>
                </a:solidFill>
              </a:rPr>
              <a:t> 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</a:rPr>
              <a:t>October</a:t>
            </a:r>
            <a:r>
              <a:rPr lang="en-GB" sz="2800" dirty="0">
                <a:solidFill>
                  <a:schemeClr val="bg1"/>
                </a:solidFill>
              </a:rPr>
              <a:t> and themed, </a:t>
            </a:r>
            <a:r>
              <a:rPr lang="en-GB" sz="2800" b="1" dirty="0">
                <a:solidFill>
                  <a:schemeClr val="bg1"/>
                </a:solidFill>
              </a:rPr>
              <a:t>webinars</a:t>
            </a:r>
            <a:r>
              <a:rPr lang="en-GB" sz="2800" dirty="0">
                <a:solidFill>
                  <a:schemeClr val="bg1"/>
                </a:solidFill>
              </a:rPr>
              <a:t> planned – e.g. the future of work</a:t>
            </a:r>
          </a:p>
          <a:p>
            <a:r>
              <a:rPr lang="en-GB" sz="2800" dirty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bg1"/>
                </a:solidFill>
              </a:rPr>
              <a:t>Developing a shared action plan with our major projects </a:t>
            </a:r>
            <a:r>
              <a:rPr lang="en-GB" sz="2800" dirty="0">
                <a:solidFill>
                  <a:schemeClr val="bg1"/>
                </a:solidFill>
              </a:rPr>
              <a:t>and building on the forthcoming Mace Report </a:t>
            </a:r>
          </a:p>
          <a:p>
            <a:endParaRPr lang="en-GB" sz="2800" dirty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9DA8A5-DC2E-4C00-90B1-BCBF6700A6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07230" y="1612708"/>
            <a:ext cx="3684770" cy="18565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0F9636-8266-40BE-BFB1-E5DA4C44FD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4990" y="4310743"/>
            <a:ext cx="4537010" cy="2286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83634A-65E1-4675-B781-00329A59DADC}"/>
              </a:ext>
            </a:extLst>
          </p:cNvPr>
          <p:cNvSpPr txBox="1"/>
          <p:nvPr/>
        </p:nvSpPr>
        <p:spPr>
          <a:xfrm>
            <a:off x="8507230" y="4537406"/>
            <a:ext cx="321733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i="0" dirty="0">
                <a:solidFill>
                  <a:schemeClr val="accent6"/>
                </a:solidFill>
              </a:rPr>
              <a:t>SELEP Virtual Skills festival</a:t>
            </a:r>
          </a:p>
        </p:txBody>
      </p:sp>
    </p:spTree>
    <p:extLst>
      <p:ext uri="{BB962C8B-B14F-4D97-AF65-F5344CB8AC3E}">
        <p14:creationId xmlns:p14="http://schemas.microsoft.com/office/powerpoint/2010/main" val="4179229609"/>
      </p:ext>
    </p:extLst>
  </p:cSld>
  <p:clrMapOvr>
    <a:masterClrMapping/>
  </p:clrMapOvr>
</p:sld>
</file>

<file path=ppt/theme/theme1.xml><?xml version="1.0" encoding="utf-8"?>
<a:theme xmlns:a="http://schemas.openxmlformats.org/drawingml/2006/main" name="7_Growth Hub event (Skills slides)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ppt/theme/theme2.xml><?xml version="1.0" encoding="utf-8"?>
<a:theme xmlns:a="http://schemas.openxmlformats.org/drawingml/2006/main" name="9_Growth Hub event (Skills slides)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LEP PowerPoint Template_Dark.potx" id="{BA9A06C8-817D-4B23-9865-944CCB1E6F8F}" vid="{DC72DF40-851C-491F-868B-7F4471BCC05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9f12287-5f74-4593-92c9-e973669b9a7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4" ma:contentTypeDescription="Create a new document." ma:contentTypeScope="" ma:versionID="7b4c043b83833dfa6c7653fe92e5177a">
  <xsd:schema xmlns:xsd="http://www.w3.org/2001/XMLSchema" xmlns:xs="http://www.w3.org/2001/XMLSchema" xmlns:p="http://schemas.microsoft.com/office/2006/metadata/properties" xmlns:ns2="a9f12287-5f74-4593-92c9-e973669b9a71" xmlns:ns3="6140e513-9c0e-4e73-9b29-9e780522eb94" targetNamespace="http://schemas.microsoft.com/office/2006/metadata/properties" ma:root="true" ma:fieldsID="4ba1f8288ec5762bba5a4e6839ae30ba" ns2:_="" ns3:_="">
    <xsd:import namespace="a9f12287-5f74-4593-92c9-e973669b9a71"/>
    <xsd:import namespace="6140e513-9c0e-4e73-9b29-9e780522eb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8DBDD7-348C-4E08-AA8A-30ACC67762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9A8593-A38E-4B5B-BD3B-731E93D1850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140e513-9c0e-4e73-9b29-9e780522eb94"/>
    <ds:schemaRef ds:uri="http://purl.org/dc/elements/1.1/"/>
    <ds:schemaRef ds:uri="http://schemas.microsoft.com/office/2006/metadata/properties"/>
    <ds:schemaRef ds:uri="a9f12287-5f74-4593-92c9-e973669b9a7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BBB7673-EC17-4140-81CD-AD7D7C9248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f12287-5f74-4593-92c9-e973669b9a71"/>
    <ds:schemaRef ds:uri="6140e513-9c0e-4e73-9b29-9e780522eb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Growth Hub event (Skills slides)</Template>
  <TotalTime>4817</TotalTime>
  <Words>593</Words>
  <Application>Microsoft Office PowerPoint</Application>
  <PresentationFormat>Widescreen</PresentationFormat>
  <Paragraphs>87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Museo 300</vt:lpstr>
      <vt:lpstr>Open Sans</vt:lpstr>
      <vt:lpstr>7_Growth Hub event (Skills slides)</vt:lpstr>
      <vt:lpstr>9_Growth Hub event (Skills slides)</vt:lpstr>
      <vt:lpstr>LEP Skills Advisory Panel</vt:lpstr>
      <vt:lpstr>South East LEP Skills Report</vt:lpstr>
      <vt:lpstr>Vision and priorities</vt:lpstr>
      <vt:lpstr>Key challenges identified in Skills Report</vt:lpstr>
      <vt:lpstr>Progress to date </vt:lpstr>
      <vt:lpstr>South East Skills website now live!</vt:lpstr>
      <vt:lpstr>Action Plan – building on existing work</vt:lpstr>
      <vt:lpstr>Looking ahead</vt:lpstr>
    </vt:vector>
  </TitlesOfParts>
  <Company>Essex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Skills Supporting Economic Growth</dc:title>
  <dc:creator>louise.aitken</dc:creator>
  <cp:lastModifiedBy>Louise Aitken - Skills Lead (SELEP)</cp:lastModifiedBy>
  <cp:revision>145</cp:revision>
  <dcterms:created xsi:type="dcterms:W3CDTF">2018-05-04T15:43:36Z</dcterms:created>
  <dcterms:modified xsi:type="dcterms:W3CDTF">2021-05-25T19:21:00Z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0x010100BB34A7656483B74FB66C73ECEA17E281</vt:lpwstr>
  </property>
  <property fmtid="{D5CDD505-2E9C-101B-9397-08002B2CF9AE}" pid="3" name="MSIP_Label_39d8be9e-c8d9-4b9c-bd40-2c27cc7ea2e6_Enabled">
    <vt:lpwstr>true</vt:lpwstr>
  </property>
  <property fmtid="{D5CDD505-2E9C-101B-9397-08002B2CF9AE}" pid="4" name="MSIP_Label_39d8be9e-c8d9-4b9c-bd40-2c27cc7ea2e6_SetDate">
    <vt:lpwstr>2020-12-01T15:37:29Z</vt:lpwstr>
  </property>
  <property fmtid="{D5CDD505-2E9C-101B-9397-08002B2CF9AE}" pid="5" name="MSIP_Label_39d8be9e-c8d9-4b9c-bd40-2c27cc7ea2e6_Method">
    <vt:lpwstr>Standard</vt:lpwstr>
  </property>
  <property fmtid="{D5CDD505-2E9C-101B-9397-08002B2CF9AE}" pid="6" name="MSIP_Label_39d8be9e-c8d9-4b9c-bd40-2c27cc7ea2e6_Name">
    <vt:lpwstr>39d8be9e-c8d9-4b9c-bd40-2c27cc7ea2e6</vt:lpwstr>
  </property>
  <property fmtid="{D5CDD505-2E9C-101B-9397-08002B2CF9AE}" pid="7" name="MSIP_Label_39d8be9e-c8d9-4b9c-bd40-2c27cc7ea2e6_SiteId">
    <vt:lpwstr>a8b4324f-155c-4215-a0f1-7ed8cc9a992f</vt:lpwstr>
  </property>
  <property fmtid="{D5CDD505-2E9C-101B-9397-08002B2CF9AE}" pid="8" name="MSIP_Label_39d8be9e-c8d9-4b9c-bd40-2c27cc7ea2e6_ActionId">
    <vt:lpwstr>7efa9f67-d6c9-494c-a32b-00001bb61c41</vt:lpwstr>
  </property>
  <property fmtid="{D5CDD505-2E9C-101B-9397-08002B2CF9AE}" pid="9" name="MSIP_Label_39d8be9e-c8d9-4b9c-bd40-2c27cc7ea2e6_ContentBits">
    <vt:lpwstr>0</vt:lpwstr>
  </property>
</Properties>
</file>