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rawing1.xml" ContentType="application/vnd.ms-office.drawingml.diagramDrawing+xml"/>
  <Override PartName="/ppt/diagrams/colors1.xml" ContentType="application/vnd.openxmlformats-officedocument.drawingml.diagramColors+xml"/>
  <Override PartName="/ppt/theme/theme3.xml" ContentType="application/vnd.openxmlformats-officedocument.theme+xml"/>
  <Override PartName="/ppt/diagrams/quickStyle1.xml" ContentType="application/vnd.openxmlformats-officedocument.drawingml.diagramStyl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diagrams/layout1.xml" ContentType="application/vnd.openxmlformats-officedocument.drawingml.diagramLayout+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changesInfos/changesInfo1.xml" ContentType="application/vnd.ms-powerpoint.changesinfo+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4"/>
  </p:sldMasterIdLst>
  <p:notesMasterIdLst>
    <p:notesMasterId r:id="rId10"/>
  </p:notesMasterIdLst>
  <p:handoutMasterIdLst>
    <p:handoutMasterId r:id="rId11"/>
  </p:handoutMasterIdLst>
  <p:sldIdLst>
    <p:sldId id="256" r:id="rId5"/>
    <p:sldId id="285" r:id="rId6"/>
    <p:sldId id="286" r:id="rId7"/>
    <p:sldId id="257" r:id="rId8"/>
    <p:sldId id="258" r:id="rId9"/>
  </p:sldIdLst>
  <p:sldSz cx="12192000" cy="685800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0">
          <p15:clr>
            <a:srgbClr val="A4A3A4"/>
          </p15:clr>
        </p15:guide>
        <p15:guide id="2" orient="horz" pos="1333">
          <p15:clr>
            <a:srgbClr val="A4A3A4"/>
          </p15:clr>
        </p15:guide>
        <p15:guide id="3" pos="426">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67AEA4-2D88-4392-9E1E-5C236CD52848}" v="37" dt="2020-11-02T12:08:58.6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74" y="72"/>
      </p:cViewPr>
      <p:guideLst>
        <p:guide orient="horz" pos="750"/>
        <p:guide orient="horz" pos="1333"/>
        <p:guide pos="426"/>
      </p:guideLst>
    </p:cSldViewPr>
  </p:slideViewPr>
  <p:notesTextViewPr>
    <p:cViewPr>
      <p:scale>
        <a:sx n="1" d="1"/>
        <a:sy n="1" d="1"/>
      </p:scale>
      <p:origin x="0" y="0"/>
    </p:cViewPr>
  </p:notesTextViewPr>
  <p:notesViewPr>
    <p:cSldViewPr snapToGrid="0">
      <p:cViewPr>
        <p:scale>
          <a:sx n="1" d="2"/>
          <a:sy n="1" d="2"/>
        </p:scale>
        <p:origin x="0" y="0"/>
      </p:cViewPr>
      <p:guideLst>
        <p:guide orient="horz" pos="3132"/>
        <p:guide pos="214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Russell - Strategy &amp; Intelligence Manager - SELEP" userId="bd08a6c9-6882-4fa4-93e8-b8f31a66e727" providerId="ADAL" clId="{D8BF0F65-B006-4AEE-B1AD-BF6B547B6413}"/>
    <pc:docChg chg="undo custSel addSld delSld modSld">
      <pc:chgData name="Helen Russell - Strategy &amp; Intelligence Manager - SELEP" userId="bd08a6c9-6882-4fa4-93e8-b8f31a66e727" providerId="ADAL" clId="{D8BF0F65-B006-4AEE-B1AD-BF6B547B6413}" dt="2020-11-02T11:47:19.050" v="276" actId="113"/>
      <pc:docMkLst>
        <pc:docMk/>
      </pc:docMkLst>
      <pc:sldChg chg="modSp">
        <pc:chgData name="Helen Russell - Strategy &amp; Intelligence Manager - SELEP" userId="bd08a6c9-6882-4fa4-93e8-b8f31a66e727" providerId="ADAL" clId="{D8BF0F65-B006-4AEE-B1AD-BF6B547B6413}" dt="2020-11-02T11:42:04.355" v="224" actId="20577"/>
        <pc:sldMkLst>
          <pc:docMk/>
          <pc:sldMk cId="2806611223" sldId="256"/>
        </pc:sldMkLst>
        <pc:spChg chg="mod">
          <ac:chgData name="Helen Russell - Strategy &amp; Intelligence Manager - SELEP" userId="bd08a6c9-6882-4fa4-93e8-b8f31a66e727" providerId="ADAL" clId="{D8BF0F65-B006-4AEE-B1AD-BF6B547B6413}" dt="2020-11-02T11:42:04.355" v="224" actId="20577"/>
          <ac:spMkLst>
            <pc:docMk/>
            <pc:sldMk cId="2806611223" sldId="256"/>
            <ac:spMk id="89" creationId="{00000000-0000-0000-0000-000000000000}"/>
          </ac:spMkLst>
        </pc:spChg>
      </pc:sldChg>
      <pc:sldChg chg="addSp modSp add">
        <pc:chgData name="Helen Russell - Strategy &amp; Intelligence Manager - SELEP" userId="bd08a6c9-6882-4fa4-93e8-b8f31a66e727" providerId="ADAL" clId="{D8BF0F65-B006-4AEE-B1AD-BF6B547B6413}" dt="2020-11-02T11:39:40.050" v="70" actId="255"/>
        <pc:sldMkLst>
          <pc:docMk/>
          <pc:sldMk cId="737683334" sldId="257"/>
        </pc:sldMkLst>
        <pc:spChg chg="add mod ord">
          <ac:chgData name="Helen Russell - Strategy &amp; Intelligence Manager - SELEP" userId="bd08a6c9-6882-4fa4-93e8-b8f31a66e727" providerId="ADAL" clId="{D8BF0F65-B006-4AEE-B1AD-BF6B547B6413}" dt="2020-11-02T11:37:01.081" v="30" actId="2085"/>
          <ac:spMkLst>
            <pc:docMk/>
            <pc:sldMk cId="737683334" sldId="257"/>
            <ac:spMk id="2" creationId="{499E401A-C8FA-400B-BABF-274C0718F3DF}"/>
          </ac:spMkLst>
        </pc:spChg>
        <pc:spChg chg="add mod ord">
          <ac:chgData name="Helen Russell - Strategy &amp; Intelligence Manager - SELEP" userId="bd08a6c9-6882-4fa4-93e8-b8f31a66e727" providerId="ADAL" clId="{D8BF0F65-B006-4AEE-B1AD-BF6B547B6413}" dt="2020-11-02T11:37:10.615" v="33" actId="167"/>
          <ac:spMkLst>
            <pc:docMk/>
            <pc:sldMk cId="737683334" sldId="257"/>
            <ac:spMk id="24" creationId="{8D6D27B4-9AE4-4F32-AAB9-C588DC37406B}"/>
          </ac:spMkLst>
        </pc:spChg>
        <pc:spChg chg="mod">
          <ac:chgData name="Helen Russell - Strategy &amp; Intelligence Manager - SELEP" userId="bd08a6c9-6882-4fa4-93e8-b8f31a66e727" providerId="ADAL" clId="{D8BF0F65-B006-4AEE-B1AD-BF6B547B6413}" dt="2020-11-02T11:39:40.050" v="70" actId="255"/>
          <ac:spMkLst>
            <pc:docMk/>
            <pc:sldMk cId="737683334" sldId="257"/>
            <ac:spMk id="26" creationId="{9E8C5E31-BE62-4945-9D3A-80B980181F0C}"/>
          </ac:spMkLst>
        </pc:spChg>
        <pc:spChg chg="mod">
          <ac:chgData name="Helen Russell - Strategy &amp; Intelligence Manager - SELEP" userId="bd08a6c9-6882-4fa4-93e8-b8f31a66e727" providerId="ADAL" clId="{D8BF0F65-B006-4AEE-B1AD-BF6B547B6413}" dt="2020-11-02T11:38:36.182" v="53" actId="14100"/>
          <ac:spMkLst>
            <pc:docMk/>
            <pc:sldMk cId="737683334" sldId="257"/>
            <ac:spMk id="27" creationId="{1A36DDC7-4CFF-4969-944C-A17FCC6026CA}"/>
          </ac:spMkLst>
        </pc:spChg>
        <pc:spChg chg="mod">
          <ac:chgData name="Helen Russell - Strategy &amp; Intelligence Manager - SELEP" userId="bd08a6c9-6882-4fa4-93e8-b8f31a66e727" providerId="ADAL" clId="{D8BF0F65-B006-4AEE-B1AD-BF6B547B6413}" dt="2020-11-02T11:38:48.346" v="57" actId="1076"/>
          <ac:spMkLst>
            <pc:docMk/>
            <pc:sldMk cId="737683334" sldId="257"/>
            <ac:spMk id="29" creationId="{C9B211F5-A202-4E6F-9919-02EE94E5AF08}"/>
          </ac:spMkLst>
        </pc:spChg>
        <pc:spChg chg="mod">
          <ac:chgData name="Helen Russell - Strategy &amp; Intelligence Manager - SELEP" userId="bd08a6c9-6882-4fa4-93e8-b8f31a66e727" providerId="ADAL" clId="{D8BF0F65-B006-4AEE-B1AD-BF6B547B6413}" dt="2020-11-02T11:38:43.830" v="56" actId="1076"/>
          <ac:spMkLst>
            <pc:docMk/>
            <pc:sldMk cId="737683334" sldId="257"/>
            <ac:spMk id="30" creationId="{01047A05-C496-4C4F-B001-ECD505B5AD8C}"/>
          </ac:spMkLst>
        </pc:spChg>
        <pc:spChg chg="mod">
          <ac:chgData name="Helen Russell - Strategy &amp; Intelligence Manager - SELEP" userId="bd08a6c9-6882-4fa4-93e8-b8f31a66e727" providerId="ADAL" clId="{D8BF0F65-B006-4AEE-B1AD-BF6B547B6413}" dt="2020-11-02T11:38:42.056" v="55" actId="1076"/>
          <ac:spMkLst>
            <pc:docMk/>
            <pc:sldMk cId="737683334" sldId="257"/>
            <ac:spMk id="31" creationId="{B14110B7-1CCB-429E-97C4-A16E8517CF21}"/>
          </ac:spMkLst>
        </pc:spChg>
        <pc:spChg chg="mod">
          <ac:chgData name="Helen Russell - Strategy &amp; Intelligence Manager - SELEP" userId="bd08a6c9-6882-4fa4-93e8-b8f31a66e727" providerId="ADAL" clId="{D8BF0F65-B006-4AEE-B1AD-BF6B547B6413}" dt="2020-11-02T11:38:38.640" v="54" actId="14100"/>
          <ac:spMkLst>
            <pc:docMk/>
            <pc:sldMk cId="737683334" sldId="257"/>
            <ac:spMk id="32" creationId="{A4870599-9263-42A8-9BE8-1A9745AEF1CC}"/>
          </ac:spMkLst>
        </pc:spChg>
        <pc:spChg chg="mod">
          <ac:chgData name="Helen Russell - Strategy &amp; Intelligence Manager - SELEP" userId="bd08a6c9-6882-4fa4-93e8-b8f31a66e727" providerId="ADAL" clId="{D8BF0F65-B006-4AEE-B1AD-BF6B547B6413}" dt="2020-11-02T11:38:51.986" v="58" actId="14100"/>
          <ac:spMkLst>
            <pc:docMk/>
            <pc:sldMk cId="737683334" sldId="257"/>
            <ac:spMk id="33" creationId="{B5A09AC0-9713-48AE-ABA5-A91198362FE2}"/>
          </ac:spMkLst>
        </pc:spChg>
        <pc:spChg chg="mod">
          <ac:chgData name="Helen Russell - Strategy &amp; Intelligence Manager - SELEP" userId="bd08a6c9-6882-4fa4-93e8-b8f31a66e727" providerId="ADAL" clId="{D8BF0F65-B006-4AEE-B1AD-BF6B547B6413}" dt="2020-11-02T11:39:19.832" v="66" actId="14100"/>
          <ac:spMkLst>
            <pc:docMk/>
            <pc:sldMk cId="737683334" sldId="257"/>
            <ac:spMk id="34" creationId="{8B03B213-5891-4A42-85F2-01D2D1B8FB03}"/>
          </ac:spMkLst>
        </pc:spChg>
        <pc:spChg chg="mod">
          <ac:chgData name="Helen Russell - Strategy &amp; Intelligence Manager - SELEP" userId="bd08a6c9-6882-4fa4-93e8-b8f31a66e727" providerId="ADAL" clId="{D8BF0F65-B006-4AEE-B1AD-BF6B547B6413}" dt="2020-11-02T11:39:16.167" v="65" actId="1076"/>
          <ac:spMkLst>
            <pc:docMk/>
            <pc:sldMk cId="737683334" sldId="257"/>
            <ac:spMk id="35" creationId="{A3460F68-F0A1-45DB-A304-48A2DA31585C}"/>
          </ac:spMkLst>
        </pc:spChg>
        <pc:spChg chg="mod">
          <ac:chgData name="Helen Russell - Strategy &amp; Intelligence Manager - SELEP" userId="bd08a6c9-6882-4fa4-93e8-b8f31a66e727" providerId="ADAL" clId="{D8BF0F65-B006-4AEE-B1AD-BF6B547B6413}" dt="2020-11-02T11:39:12.001" v="64" actId="1076"/>
          <ac:spMkLst>
            <pc:docMk/>
            <pc:sldMk cId="737683334" sldId="257"/>
            <ac:spMk id="36" creationId="{468A4F49-609A-4411-8764-6AC9EF899D42}"/>
          </ac:spMkLst>
        </pc:spChg>
        <pc:spChg chg="mod">
          <ac:chgData name="Helen Russell - Strategy &amp; Intelligence Manager - SELEP" userId="bd08a6c9-6882-4fa4-93e8-b8f31a66e727" providerId="ADAL" clId="{D8BF0F65-B006-4AEE-B1AD-BF6B547B6413}" dt="2020-11-02T11:39:09.337" v="63" actId="1076"/>
          <ac:spMkLst>
            <pc:docMk/>
            <pc:sldMk cId="737683334" sldId="257"/>
            <ac:spMk id="37" creationId="{A5114868-856D-492F-9F4D-6F2AC6C5170A}"/>
          </ac:spMkLst>
        </pc:spChg>
        <pc:spChg chg="mod">
          <ac:chgData name="Helen Russell - Strategy &amp; Intelligence Manager - SELEP" userId="bd08a6c9-6882-4fa4-93e8-b8f31a66e727" providerId="ADAL" clId="{D8BF0F65-B006-4AEE-B1AD-BF6B547B6413}" dt="2020-11-02T11:39:04.560" v="61" actId="1076"/>
          <ac:spMkLst>
            <pc:docMk/>
            <pc:sldMk cId="737683334" sldId="257"/>
            <ac:spMk id="38" creationId="{C0DC96D3-4DFF-4C49-AF2A-846C054FE684}"/>
          </ac:spMkLst>
        </pc:spChg>
        <pc:spChg chg="mod">
          <ac:chgData name="Helen Russell - Strategy &amp; Intelligence Manager - SELEP" userId="bd08a6c9-6882-4fa4-93e8-b8f31a66e727" providerId="ADAL" clId="{D8BF0F65-B006-4AEE-B1AD-BF6B547B6413}" dt="2020-11-02T11:38:59.826" v="60" actId="1076"/>
          <ac:spMkLst>
            <pc:docMk/>
            <pc:sldMk cId="737683334" sldId="257"/>
            <ac:spMk id="39" creationId="{F75D28F0-7213-46E1-9B32-ED15F1E64F74}"/>
          </ac:spMkLst>
        </pc:spChg>
        <pc:spChg chg="mod">
          <ac:chgData name="Helen Russell - Strategy &amp; Intelligence Manager - SELEP" userId="bd08a6c9-6882-4fa4-93e8-b8f31a66e727" providerId="ADAL" clId="{D8BF0F65-B006-4AEE-B1AD-BF6B547B6413}" dt="2020-11-02T11:38:55.165" v="59" actId="1076"/>
          <ac:spMkLst>
            <pc:docMk/>
            <pc:sldMk cId="737683334" sldId="257"/>
            <ac:spMk id="40" creationId="{160B159A-B29C-444C-84DC-08FB252A813B}"/>
          </ac:spMkLst>
        </pc:spChg>
        <pc:spChg chg="mod">
          <ac:chgData name="Helen Russell - Strategy &amp; Intelligence Manager - SELEP" userId="bd08a6c9-6882-4fa4-93e8-b8f31a66e727" providerId="ADAL" clId="{D8BF0F65-B006-4AEE-B1AD-BF6B547B6413}" dt="2020-11-02T11:39:06.897" v="62" actId="1076"/>
          <ac:spMkLst>
            <pc:docMk/>
            <pc:sldMk cId="737683334" sldId="257"/>
            <ac:spMk id="41" creationId="{CDAA8F55-AB48-4A7A-8DC1-C14F1F2B1BF9}"/>
          </ac:spMkLst>
        </pc:spChg>
        <pc:graphicFrameChg chg="mod">
          <ac:chgData name="Helen Russell - Strategy &amp; Intelligence Manager - SELEP" userId="bd08a6c9-6882-4fa4-93e8-b8f31a66e727" providerId="ADAL" clId="{D8BF0F65-B006-4AEE-B1AD-BF6B547B6413}" dt="2020-11-02T11:38:27.317" v="49" actId="14100"/>
          <ac:graphicFrameMkLst>
            <pc:docMk/>
            <pc:sldMk cId="737683334" sldId="257"/>
            <ac:graphicFrameMk id="25" creationId="{4EB30D04-A873-4AAB-B9E7-55D261D59F21}"/>
          </ac:graphicFrameMkLst>
        </pc:graphicFrameChg>
      </pc:sldChg>
      <pc:sldChg chg="modSp add del">
        <pc:chgData name="Helen Russell - Strategy &amp; Intelligence Manager - SELEP" userId="bd08a6c9-6882-4fa4-93e8-b8f31a66e727" providerId="ADAL" clId="{D8BF0F65-B006-4AEE-B1AD-BF6B547B6413}" dt="2020-11-02T11:47:19.050" v="276" actId="113"/>
        <pc:sldMkLst>
          <pc:docMk/>
          <pc:sldMk cId="2319788643" sldId="258"/>
        </pc:sldMkLst>
        <pc:spChg chg="mod">
          <ac:chgData name="Helen Russell - Strategy &amp; Intelligence Manager - SELEP" userId="bd08a6c9-6882-4fa4-93e8-b8f31a66e727" providerId="ADAL" clId="{D8BF0F65-B006-4AEE-B1AD-BF6B547B6413}" dt="2020-11-02T11:40:11.303" v="73" actId="207"/>
          <ac:spMkLst>
            <pc:docMk/>
            <pc:sldMk cId="2319788643" sldId="258"/>
            <ac:spMk id="2" creationId="{ABC33A40-689A-4C6A-AE60-526FEE1A58D2}"/>
          </ac:spMkLst>
        </pc:spChg>
        <pc:spChg chg="mod">
          <ac:chgData name="Helen Russell - Strategy &amp; Intelligence Manager - SELEP" userId="bd08a6c9-6882-4fa4-93e8-b8f31a66e727" providerId="ADAL" clId="{D8BF0F65-B006-4AEE-B1AD-BF6B547B6413}" dt="2020-11-02T11:47:19.050" v="276" actId="113"/>
          <ac:spMkLst>
            <pc:docMk/>
            <pc:sldMk cId="2319788643" sldId="258"/>
            <ac:spMk id="3" creationId="{81365941-5C51-430D-8323-AA52F490C278}"/>
          </ac:spMkLst>
        </pc:spChg>
      </pc:sldChg>
      <pc:sldChg chg="del">
        <pc:chgData name="Helen Russell - Strategy &amp; Intelligence Manager - SELEP" userId="bd08a6c9-6882-4fa4-93e8-b8f31a66e727" providerId="ADAL" clId="{D8BF0F65-B006-4AEE-B1AD-BF6B547B6413}" dt="2020-11-02T11:35:14.067" v="3" actId="2696"/>
        <pc:sldMkLst>
          <pc:docMk/>
          <pc:sldMk cId="1003373005" sldId="274"/>
        </pc:sldMkLst>
      </pc:sldChg>
      <pc:sldChg chg="del">
        <pc:chgData name="Helen Russell - Strategy &amp; Intelligence Manager - SELEP" userId="bd08a6c9-6882-4fa4-93e8-b8f31a66e727" providerId="ADAL" clId="{D8BF0F65-B006-4AEE-B1AD-BF6B547B6413}" dt="2020-11-02T11:41:25.583" v="87" actId="2696"/>
        <pc:sldMkLst>
          <pc:docMk/>
          <pc:sldMk cId="4210652263" sldId="275"/>
        </pc:sldMkLst>
      </pc:sldChg>
      <pc:sldChg chg="del">
        <pc:chgData name="Helen Russell - Strategy &amp; Intelligence Manager - SELEP" userId="bd08a6c9-6882-4fa4-93e8-b8f31a66e727" providerId="ADAL" clId="{D8BF0F65-B006-4AEE-B1AD-BF6B547B6413}" dt="2020-11-02T11:41:26.069" v="88" actId="2696"/>
        <pc:sldMkLst>
          <pc:docMk/>
          <pc:sldMk cId="3548155342" sldId="276"/>
        </pc:sldMkLst>
      </pc:sldChg>
      <pc:sldChg chg="del">
        <pc:chgData name="Helen Russell - Strategy &amp; Intelligence Manager - SELEP" userId="bd08a6c9-6882-4fa4-93e8-b8f31a66e727" providerId="ADAL" clId="{D8BF0F65-B006-4AEE-B1AD-BF6B547B6413}" dt="2020-11-02T11:41:26.686" v="90" actId="2696"/>
        <pc:sldMkLst>
          <pc:docMk/>
          <pc:sldMk cId="3228918791" sldId="278"/>
        </pc:sldMkLst>
      </pc:sldChg>
      <pc:sldChg chg="del">
        <pc:chgData name="Helen Russell - Strategy &amp; Intelligence Manager - SELEP" userId="bd08a6c9-6882-4fa4-93e8-b8f31a66e727" providerId="ADAL" clId="{D8BF0F65-B006-4AEE-B1AD-BF6B547B6413}" dt="2020-11-02T11:41:26.940" v="91" actId="2696"/>
        <pc:sldMkLst>
          <pc:docMk/>
          <pc:sldMk cId="1372356985" sldId="279"/>
        </pc:sldMkLst>
      </pc:sldChg>
      <pc:sldChg chg="del">
        <pc:chgData name="Helen Russell - Strategy &amp; Intelligence Manager - SELEP" userId="bd08a6c9-6882-4fa4-93e8-b8f31a66e727" providerId="ADAL" clId="{D8BF0F65-B006-4AEE-B1AD-BF6B547B6413}" dt="2020-11-02T11:41:27.125" v="92" actId="2696"/>
        <pc:sldMkLst>
          <pc:docMk/>
          <pc:sldMk cId="2824039899" sldId="280"/>
        </pc:sldMkLst>
      </pc:sldChg>
      <pc:sldChg chg="del">
        <pc:chgData name="Helen Russell - Strategy &amp; Intelligence Manager - SELEP" userId="bd08a6c9-6882-4fa4-93e8-b8f31a66e727" providerId="ADAL" clId="{D8BF0F65-B006-4AEE-B1AD-BF6B547B6413}" dt="2020-11-02T11:41:26.470" v="89" actId="2696"/>
        <pc:sldMkLst>
          <pc:docMk/>
          <pc:sldMk cId="1755636679" sldId="281"/>
        </pc:sldMkLst>
      </pc:sldChg>
      <pc:sldChg chg="del">
        <pc:chgData name="Helen Russell - Strategy &amp; Intelligence Manager - SELEP" userId="bd08a6c9-6882-4fa4-93e8-b8f31a66e727" providerId="ADAL" clId="{D8BF0F65-B006-4AEE-B1AD-BF6B547B6413}" dt="2020-11-02T11:41:27.325" v="93" actId="2696"/>
        <pc:sldMkLst>
          <pc:docMk/>
          <pc:sldMk cId="2441343213" sldId="282"/>
        </pc:sldMkLst>
      </pc:sldChg>
      <pc:sldChg chg="del">
        <pc:chgData name="Helen Russell - Strategy &amp; Intelligence Manager - SELEP" userId="bd08a6c9-6882-4fa4-93e8-b8f31a66e727" providerId="ADAL" clId="{D8BF0F65-B006-4AEE-B1AD-BF6B547B6413}" dt="2020-11-02T11:41:27.488" v="94" actId="2696"/>
        <pc:sldMkLst>
          <pc:docMk/>
          <pc:sldMk cId="1504799983" sldId="283"/>
        </pc:sldMkLst>
      </pc:sldChg>
      <pc:sldChg chg="del">
        <pc:chgData name="Helen Russell - Strategy &amp; Intelligence Manager - SELEP" userId="bd08a6c9-6882-4fa4-93e8-b8f31a66e727" providerId="ADAL" clId="{D8BF0F65-B006-4AEE-B1AD-BF6B547B6413}" dt="2020-11-02T11:41:27.657" v="95" actId="2696"/>
        <pc:sldMkLst>
          <pc:docMk/>
          <pc:sldMk cId="294330240" sldId="284"/>
        </pc:sldMkLst>
      </pc:sldChg>
      <pc:sldChg chg="addSp delSp modSp add">
        <pc:chgData name="Helen Russell - Strategy &amp; Intelligence Manager - SELEP" userId="bd08a6c9-6882-4fa4-93e8-b8f31a66e727" providerId="ADAL" clId="{D8BF0F65-B006-4AEE-B1AD-BF6B547B6413}" dt="2020-11-02T11:46:42.424" v="272" actId="27636"/>
        <pc:sldMkLst>
          <pc:docMk/>
          <pc:sldMk cId="3517078250" sldId="285"/>
        </pc:sldMkLst>
        <pc:spChg chg="add del mod">
          <ac:chgData name="Helen Russell - Strategy &amp; Intelligence Manager - SELEP" userId="bd08a6c9-6882-4fa4-93e8-b8f31a66e727" providerId="ADAL" clId="{D8BF0F65-B006-4AEE-B1AD-BF6B547B6413}" dt="2020-11-02T11:42:14.190" v="226" actId="478"/>
          <ac:spMkLst>
            <pc:docMk/>
            <pc:sldMk cId="3517078250" sldId="285"/>
            <ac:spMk id="3" creationId="{BDA95110-E83B-40C1-840E-79CD88290491}"/>
          </ac:spMkLst>
        </pc:spChg>
        <pc:spChg chg="add del mod">
          <ac:chgData name="Helen Russell - Strategy &amp; Intelligence Manager - SELEP" userId="bd08a6c9-6882-4fa4-93e8-b8f31a66e727" providerId="ADAL" clId="{D8BF0F65-B006-4AEE-B1AD-BF6B547B6413}" dt="2020-11-02T11:42:16.091" v="227" actId="6549"/>
          <ac:spMkLst>
            <pc:docMk/>
            <pc:sldMk cId="3517078250" sldId="285"/>
            <ac:spMk id="5" creationId="{941A1417-80D8-4E39-84A0-E7C8812CF6E3}"/>
          </ac:spMkLst>
        </pc:spChg>
        <pc:spChg chg="mod">
          <ac:chgData name="Helen Russell - Strategy &amp; Intelligence Manager - SELEP" userId="bd08a6c9-6882-4fa4-93e8-b8f31a66e727" providerId="ADAL" clId="{D8BF0F65-B006-4AEE-B1AD-BF6B547B6413}" dt="2020-11-02T11:46:42.424" v="272" actId="27636"/>
          <ac:spMkLst>
            <pc:docMk/>
            <pc:sldMk cId="3517078250" sldId="285"/>
            <ac:spMk id="6" creationId="{38550C50-272F-4719-B030-B4F87A056C86}"/>
          </ac:spMkLst>
        </pc:spChg>
      </pc:sldChg>
      <pc:sldChg chg="modSp add">
        <pc:chgData name="Helen Russell - Strategy &amp; Intelligence Manager - SELEP" userId="bd08a6c9-6882-4fa4-93e8-b8f31a66e727" providerId="ADAL" clId="{D8BF0F65-B006-4AEE-B1AD-BF6B547B6413}" dt="2020-11-02T11:47:03.522" v="275" actId="20577"/>
        <pc:sldMkLst>
          <pc:docMk/>
          <pc:sldMk cId="963438629" sldId="286"/>
        </pc:sldMkLst>
        <pc:spChg chg="mod">
          <ac:chgData name="Helen Russell - Strategy &amp; Intelligence Manager - SELEP" userId="bd08a6c9-6882-4fa4-93e8-b8f31a66e727" providerId="ADAL" clId="{D8BF0F65-B006-4AEE-B1AD-BF6B547B6413}" dt="2020-11-02T11:47:03.522" v="275" actId="20577"/>
          <ac:spMkLst>
            <pc:docMk/>
            <pc:sldMk cId="963438629" sldId="286"/>
            <ac:spMk id="6" creationId="{38550C50-272F-4719-B030-B4F87A056C86}"/>
          </ac:spMkLst>
        </pc:spChg>
      </pc:sldChg>
    </pc:docChg>
  </pc:docChgLst>
  <pc:docChgLst>
    <pc:chgData name="Helen Russell - Strategy &amp; Intelligence Manager - SELEP" userId="bd08a6c9-6882-4fa4-93e8-b8f31a66e727" providerId="ADAL" clId="{2B67AEA4-2D88-4392-9E1E-5C236CD52848}"/>
    <pc:docChg chg="custSel modSld">
      <pc:chgData name="Helen Russell - Strategy &amp; Intelligence Manager - SELEP" userId="bd08a6c9-6882-4fa4-93e8-b8f31a66e727" providerId="ADAL" clId="{2B67AEA4-2D88-4392-9E1E-5C236CD52848}" dt="2020-11-02T12:09:31.173" v="32" actId="20577"/>
      <pc:docMkLst>
        <pc:docMk/>
      </pc:docMkLst>
      <pc:sldChg chg="modSp">
        <pc:chgData name="Helen Russell - Strategy &amp; Intelligence Manager - SELEP" userId="bd08a6c9-6882-4fa4-93e8-b8f31a66e727" providerId="ADAL" clId="{2B67AEA4-2D88-4392-9E1E-5C236CD52848}" dt="2020-11-02T12:09:31.173" v="32" actId="20577"/>
        <pc:sldMkLst>
          <pc:docMk/>
          <pc:sldMk cId="737683334" sldId="257"/>
        </pc:sldMkLst>
        <pc:spChg chg="mod">
          <ac:chgData name="Helen Russell - Strategy &amp; Intelligence Manager - SELEP" userId="bd08a6c9-6882-4fa4-93e8-b8f31a66e727" providerId="ADAL" clId="{2B67AEA4-2D88-4392-9E1E-5C236CD52848}" dt="2020-11-02T12:09:31.173" v="32" actId="20577"/>
          <ac:spMkLst>
            <pc:docMk/>
            <pc:sldMk cId="737683334" sldId="257"/>
            <ac:spMk id="27" creationId="{1A36DDC7-4CFF-4969-944C-A17FCC6026CA}"/>
          </ac:spMkLst>
        </pc:spChg>
      </pc:sldChg>
      <pc:sldChg chg="modSp">
        <pc:chgData name="Helen Russell - Strategy &amp; Intelligence Manager - SELEP" userId="bd08a6c9-6882-4fa4-93e8-b8f31a66e727" providerId="ADAL" clId="{2B67AEA4-2D88-4392-9E1E-5C236CD52848}" dt="2020-11-02T12:09:10.318" v="23" actId="6549"/>
        <pc:sldMkLst>
          <pc:docMk/>
          <pc:sldMk cId="3517078250" sldId="285"/>
        </pc:sldMkLst>
        <pc:spChg chg="mod">
          <ac:chgData name="Helen Russell - Strategy &amp; Intelligence Manager - SELEP" userId="bd08a6c9-6882-4fa4-93e8-b8f31a66e727" providerId="ADAL" clId="{2B67AEA4-2D88-4392-9E1E-5C236CD52848}" dt="2020-11-02T12:09:10.318" v="23" actId="6549"/>
          <ac:spMkLst>
            <pc:docMk/>
            <pc:sldMk cId="3517078250" sldId="285"/>
            <ac:spMk id="6" creationId="{38550C50-272F-4719-B030-B4F87A056C8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D62AE8-387C-48A9-B24F-3FDD3BBE6ACB}"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GB"/>
        </a:p>
      </dgm:t>
    </dgm:pt>
    <dgm:pt modelId="{02EF0829-984E-46EE-924C-8EAD5BB6B756}">
      <dgm:prSet phldrT="[Text]" custT="1"/>
      <dgm:spPr>
        <a:xfrm>
          <a:off x="4991" y="1220"/>
          <a:ext cx="8467266" cy="833132"/>
        </a:xfrm>
        <a:prstGeom prst="roundRect">
          <a:avLst>
            <a:gd name="adj" fmla="val 10000"/>
          </a:avLst>
        </a:prstGeom>
        <a:solidFill>
          <a:srgbClr val="ED7D31">
            <a:lumMod val="7500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1400" b="1" u="sng" dirty="0">
              <a:solidFill>
                <a:schemeClr val="tx1"/>
              </a:solidFill>
              <a:latin typeface="Calibri" panose="020F0502020204030204"/>
              <a:ea typeface="+mn-ea"/>
              <a:cs typeface="+mn-cs"/>
            </a:rPr>
            <a:t>Vision:</a:t>
          </a:r>
          <a:r>
            <a:rPr lang="en-GB" sz="1400" b="1" u="none" dirty="0">
              <a:solidFill>
                <a:schemeClr val="tx1"/>
              </a:solidFill>
              <a:latin typeface="Calibri" panose="020F0502020204030204"/>
              <a:ea typeface="+mn-ea"/>
              <a:cs typeface="+mn-cs"/>
            </a:rPr>
            <a:t> </a:t>
          </a:r>
          <a:r>
            <a:rPr lang="en-GB" sz="1400" b="1" dirty="0">
              <a:solidFill>
                <a:schemeClr val="accent4"/>
              </a:solidFill>
              <a:latin typeface="Calibri" panose="020F0502020204030204"/>
              <a:ea typeface="+mn-ea"/>
              <a:cs typeface="+mn-cs"/>
            </a:rPr>
            <a:t> </a:t>
          </a:r>
          <a:r>
            <a:rPr lang="en-GB" sz="1400" b="1" dirty="0">
              <a:solidFill>
                <a:schemeClr val="tx1"/>
              </a:solidFill>
              <a:latin typeface="Calibri" panose="020F0502020204030204"/>
              <a:ea typeface="+mn-ea"/>
              <a:cs typeface="+mn-cs"/>
            </a:rPr>
            <a:t>To create a strong platform for recovery and growth in the South East; bolstering our role as the UK's global gateway, delivering investment to drive innovation, productivity and sustainable growth and powering trade and prosperity throughout the UK </a:t>
          </a:r>
          <a:endParaRPr lang="en-GB" sz="1400" dirty="0">
            <a:solidFill>
              <a:schemeClr val="tx1"/>
            </a:solidFill>
            <a:latin typeface="Calibri" panose="020F0502020204030204"/>
            <a:ea typeface="+mn-ea"/>
            <a:cs typeface="+mn-cs"/>
          </a:endParaRPr>
        </a:p>
      </dgm:t>
    </dgm:pt>
    <dgm:pt modelId="{D19119F2-DF40-4AEE-9899-B4398DCA5532}" type="parTrans" cxnId="{C72D1485-4066-4D07-81C8-01E304859EDC}">
      <dgm:prSet/>
      <dgm:spPr/>
      <dgm:t>
        <a:bodyPr/>
        <a:lstStyle/>
        <a:p>
          <a:endParaRPr lang="en-GB"/>
        </a:p>
      </dgm:t>
    </dgm:pt>
    <dgm:pt modelId="{0FF9F070-D37B-403E-9624-33CE34429AE1}" type="sibTrans" cxnId="{C72D1485-4066-4D07-81C8-01E304859EDC}">
      <dgm:prSet/>
      <dgm:spPr/>
      <dgm:t>
        <a:bodyPr/>
        <a:lstStyle/>
        <a:p>
          <a:endParaRPr lang="en-GB"/>
        </a:p>
      </dgm:t>
    </dgm:pt>
    <dgm:pt modelId="{0A2A8D75-B359-440B-86B5-BF2E551F25C1}" type="pres">
      <dgm:prSet presAssocID="{8DD62AE8-387C-48A9-B24F-3FDD3BBE6ACB}" presName="Name0" presStyleCnt="0">
        <dgm:presLayoutVars>
          <dgm:chPref val="1"/>
          <dgm:dir/>
          <dgm:animOne val="branch"/>
          <dgm:animLvl val="lvl"/>
          <dgm:resizeHandles/>
        </dgm:presLayoutVars>
      </dgm:prSet>
      <dgm:spPr/>
    </dgm:pt>
    <dgm:pt modelId="{A1339052-4F27-47DB-A896-3D1457681A59}" type="pres">
      <dgm:prSet presAssocID="{02EF0829-984E-46EE-924C-8EAD5BB6B756}" presName="vertOne" presStyleCnt="0"/>
      <dgm:spPr/>
    </dgm:pt>
    <dgm:pt modelId="{144BB8FA-49EC-422D-89C8-E48071292E71}" type="pres">
      <dgm:prSet presAssocID="{02EF0829-984E-46EE-924C-8EAD5BB6B756}" presName="txOne" presStyleLbl="node0" presStyleIdx="0" presStyleCnt="1" custLinFactNeighborX="705" custLinFactNeighborY="9144">
        <dgm:presLayoutVars>
          <dgm:chPref val="3"/>
        </dgm:presLayoutVars>
      </dgm:prSet>
      <dgm:spPr/>
    </dgm:pt>
    <dgm:pt modelId="{C04F0608-7CA7-43E4-9591-5105A8DF328B}" type="pres">
      <dgm:prSet presAssocID="{02EF0829-984E-46EE-924C-8EAD5BB6B756}" presName="horzOne" presStyleCnt="0"/>
      <dgm:spPr/>
    </dgm:pt>
  </dgm:ptLst>
  <dgm:cxnLst>
    <dgm:cxn modelId="{C72D1485-4066-4D07-81C8-01E304859EDC}" srcId="{8DD62AE8-387C-48A9-B24F-3FDD3BBE6ACB}" destId="{02EF0829-984E-46EE-924C-8EAD5BB6B756}" srcOrd="0" destOrd="0" parTransId="{D19119F2-DF40-4AEE-9899-B4398DCA5532}" sibTransId="{0FF9F070-D37B-403E-9624-33CE34429AE1}"/>
    <dgm:cxn modelId="{BF9B32BF-4B4D-4D91-8032-F4243C57B8FA}" type="presOf" srcId="{8DD62AE8-387C-48A9-B24F-3FDD3BBE6ACB}" destId="{0A2A8D75-B359-440B-86B5-BF2E551F25C1}" srcOrd="0" destOrd="0" presId="urn:microsoft.com/office/officeart/2005/8/layout/hierarchy4"/>
    <dgm:cxn modelId="{923F86E0-DECC-4FA9-A99E-4457B5B99569}" type="presOf" srcId="{02EF0829-984E-46EE-924C-8EAD5BB6B756}" destId="{144BB8FA-49EC-422D-89C8-E48071292E71}" srcOrd="0" destOrd="0" presId="urn:microsoft.com/office/officeart/2005/8/layout/hierarchy4"/>
    <dgm:cxn modelId="{0B9A0D11-7088-4551-BEA6-0361A7D18EE1}" type="presParOf" srcId="{0A2A8D75-B359-440B-86B5-BF2E551F25C1}" destId="{A1339052-4F27-47DB-A896-3D1457681A59}" srcOrd="0" destOrd="0" presId="urn:microsoft.com/office/officeart/2005/8/layout/hierarchy4"/>
    <dgm:cxn modelId="{956621BA-5003-4892-9651-45FC6087673D}" type="presParOf" srcId="{A1339052-4F27-47DB-A896-3D1457681A59}" destId="{144BB8FA-49EC-422D-89C8-E48071292E71}" srcOrd="0" destOrd="0" presId="urn:microsoft.com/office/officeart/2005/8/layout/hierarchy4"/>
    <dgm:cxn modelId="{C5EDFBCE-CC3F-4DD4-9672-D8D75D680330}" type="presParOf" srcId="{A1339052-4F27-47DB-A896-3D1457681A59}" destId="{C04F0608-7CA7-43E4-9591-5105A8DF328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BB8FA-49EC-422D-89C8-E48071292E71}">
      <dsp:nvSpPr>
        <dsp:cNvPr id="0" name=""/>
        <dsp:cNvSpPr/>
      </dsp:nvSpPr>
      <dsp:spPr>
        <a:xfrm>
          <a:off x="0" y="0"/>
          <a:ext cx="10396979" cy="953770"/>
        </a:xfrm>
        <a:prstGeom prst="roundRect">
          <a:avLst>
            <a:gd name="adj" fmla="val 10000"/>
          </a:avLst>
        </a:prstGeom>
        <a:solidFill>
          <a:srgbClr val="ED7D31">
            <a:lumMod val="75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u="sng" kern="1200" dirty="0">
              <a:solidFill>
                <a:schemeClr val="tx1"/>
              </a:solidFill>
              <a:latin typeface="Calibri" panose="020F0502020204030204"/>
              <a:ea typeface="+mn-ea"/>
              <a:cs typeface="+mn-cs"/>
            </a:rPr>
            <a:t>Vision:</a:t>
          </a:r>
          <a:r>
            <a:rPr lang="en-GB" sz="1400" b="1" u="none" kern="1200" dirty="0">
              <a:solidFill>
                <a:schemeClr val="tx1"/>
              </a:solidFill>
              <a:latin typeface="Calibri" panose="020F0502020204030204"/>
              <a:ea typeface="+mn-ea"/>
              <a:cs typeface="+mn-cs"/>
            </a:rPr>
            <a:t> </a:t>
          </a:r>
          <a:r>
            <a:rPr lang="en-GB" sz="1400" b="1" kern="1200" dirty="0">
              <a:solidFill>
                <a:schemeClr val="accent4"/>
              </a:solidFill>
              <a:latin typeface="Calibri" panose="020F0502020204030204"/>
              <a:ea typeface="+mn-ea"/>
              <a:cs typeface="+mn-cs"/>
            </a:rPr>
            <a:t> </a:t>
          </a:r>
          <a:r>
            <a:rPr lang="en-GB" sz="1400" b="1" kern="1200" dirty="0">
              <a:solidFill>
                <a:schemeClr val="tx1"/>
              </a:solidFill>
              <a:latin typeface="Calibri" panose="020F0502020204030204"/>
              <a:ea typeface="+mn-ea"/>
              <a:cs typeface="+mn-cs"/>
            </a:rPr>
            <a:t>To create a strong platform for recovery and growth in the South East; bolstering our role as the UK's global gateway, delivering investment to drive innovation, productivity and sustainable growth and powering trade and prosperity throughout the UK </a:t>
          </a:r>
          <a:endParaRPr lang="en-GB" sz="1400" kern="1200" dirty="0">
            <a:solidFill>
              <a:schemeClr val="tx1"/>
            </a:solidFill>
            <a:latin typeface="Calibri" panose="020F0502020204030204"/>
            <a:ea typeface="+mn-ea"/>
            <a:cs typeface="+mn-cs"/>
          </a:endParaRPr>
        </a:p>
      </dsp:txBody>
      <dsp:txXfrm>
        <a:off x="27935" y="27935"/>
        <a:ext cx="10341109" cy="8979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8B85E1B0-1EDF-4822-85CB-F7AF77B8732C}" type="datetimeFigureOut">
              <a:rPr lang="en-GB" smtClean="0"/>
              <a:t>02/11/2020</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CDB9BAD3-30CC-4A73-97C1-F4DF7467563C}" type="slidenum">
              <a:rPr lang="en-GB" smtClean="0"/>
              <a:t>‹#›</a:t>
            </a:fld>
            <a:endParaRPr lang="en-GB"/>
          </a:p>
        </p:txBody>
      </p:sp>
    </p:spTree>
    <p:extLst>
      <p:ext uri="{BB962C8B-B14F-4D97-AF65-F5344CB8AC3E}">
        <p14:creationId xmlns:p14="http://schemas.microsoft.com/office/powerpoint/2010/main" val="1320871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252972BE-F95C-4F49-95C1-2A1858464536}" type="datetimeFigureOut">
              <a:rPr lang="en-GB" smtClean="0"/>
              <a:t>02/11/2020</a:t>
            </a:fld>
            <a:endParaRPr lang="en-GB"/>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E0854382-0035-4F2C-A9A1-64EE9B7013F3}" type="slidenum">
              <a:rPr lang="en-GB" smtClean="0"/>
              <a:t>‹#›</a:t>
            </a:fld>
            <a:endParaRPr lang="en-GB"/>
          </a:p>
        </p:txBody>
      </p:sp>
    </p:spTree>
    <p:extLst>
      <p:ext uri="{BB962C8B-B14F-4D97-AF65-F5344CB8AC3E}">
        <p14:creationId xmlns:p14="http://schemas.microsoft.com/office/powerpoint/2010/main" val="3230259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854382-0035-4F2C-A9A1-64EE9B7013F3}" type="slidenum">
              <a:rPr lang="en-GB" smtClean="0"/>
              <a:t>1</a:t>
            </a:fld>
            <a:endParaRPr lang="en-GB"/>
          </a:p>
        </p:txBody>
      </p:sp>
    </p:spTree>
    <p:extLst>
      <p:ext uri="{BB962C8B-B14F-4D97-AF65-F5344CB8AC3E}">
        <p14:creationId xmlns:p14="http://schemas.microsoft.com/office/powerpoint/2010/main" val="4178695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0" y="2757193"/>
            <a:ext cx="8390860" cy="788027"/>
          </a:xfrm>
        </p:spPr>
        <p:txBody>
          <a:bodyPr anchor="b">
            <a:normAutofit/>
          </a:bodyPr>
          <a:lstStyle>
            <a:lvl1pPr algn="l">
              <a:defRPr sz="4400" b="0" i="0">
                <a:solidFill>
                  <a:schemeClr val="accent3"/>
                </a:solidFill>
                <a:latin typeface="+mj-lt"/>
              </a:defRPr>
            </a:lvl1pPr>
          </a:lstStyle>
          <a:p>
            <a:r>
              <a:rPr lang="en-US"/>
              <a:t>Click to edit master title style</a:t>
            </a:r>
          </a:p>
        </p:txBody>
      </p:sp>
      <p:sp>
        <p:nvSpPr>
          <p:cNvPr id="3" name="Subtitle 2"/>
          <p:cNvSpPr>
            <a:spLocks noGrp="1"/>
          </p:cNvSpPr>
          <p:nvPr>
            <p:ph type="subTitle" idx="1" hasCustomPrompt="1"/>
          </p:nvPr>
        </p:nvSpPr>
        <p:spPr>
          <a:xfrm>
            <a:off x="838200" y="3637296"/>
            <a:ext cx="8390860" cy="561728"/>
          </a:xfrm>
          <a:prstGeom prst="rect">
            <a:avLst/>
          </a:prstGeom>
        </p:spPr>
        <p:txBody>
          <a:bodyPr>
            <a:normAutofit/>
          </a:bodyPr>
          <a:lstStyle>
            <a:lvl1pPr marL="0" indent="0" algn="l">
              <a:buNone/>
              <a:defRPr sz="2400" b="0" i="0" baseline="0">
                <a:solidFill>
                  <a:schemeClr val="accent5"/>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8F0C2B-21B0-46B9-80A1-9F88378FCF69}" type="slidenum">
              <a:rPr lang="en-GB" smtClean="0"/>
              <a:t>‹#›</a:t>
            </a:fld>
            <a:endParaRPr lang="en-GB"/>
          </a:p>
        </p:txBody>
      </p:sp>
      <p:cxnSp>
        <p:nvCxnSpPr>
          <p:cNvPr id="15" name="Straight Connector 14"/>
          <p:cNvCxnSpPr>
            <a:cxnSpLocks/>
          </p:cNvCxnSpPr>
          <p:nvPr/>
        </p:nvCxnSpPr>
        <p:spPr>
          <a:xfrm>
            <a:off x="838200" y="2384168"/>
            <a:ext cx="1433966"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8F0C2B-21B0-46B9-80A1-9F88378FCF69}" type="slidenum">
              <a:rPr lang="en-GB" smtClean="0"/>
              <a:t>‹#›</a:t>
            </a:fld>
            <a:endParaRPr lang="en-GB"/>
          </a:p>
        </p:txBody>
      </p:sp>
    </p:spTree>
    <p:extLst>
      <p:ext uri="{BB962C8B-B14F-4D97-AF65-F5344CB8AC3E}">
        <p14:creationId xmlns:p14="http://schemas.microsoft.com/office/powerpoint/2010/main" val="866855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Rectangle 4"/>
          <p:cNvSpPr/>
          <p:nvPr/>
        </p:nvSpPr>
        <p:spPr>
          <a:xfrm>
            <a:off x="0" y="1985209"/>
            <a:ext cx="12192001" cy="3633538"/>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solidFill>
                <a:schemeClr val="accent1"/>
              </a:solidFill>
            </a:endParaRPr>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8F0C2B-21B0-46B9-80A1-9F88378FCF69}" type="slidenum">
              <a:rPr lang="en-GB" smtClean="0"/>
              <a:t>‹#›</a:t>
            </a:fld>
            <a:endParaRPr lang="en-GB"/>
          </a:p>
        </p:txBody>
      </p:sp>
      <p:sp>
        <p:nvSpPr>
          <p:cNvPr id="8" name="Title Placeholder 1"/>
          <p:cNvSpPr>
            <a:spLocks noGrp="1"/>
          </p:cNvSpPr>
          <p:nvPr>
            <p:ph type="title"/>
          </p:nvPr>
        </p:nvSpPr>
        <p:spPr>
          <a:xfrm>
            <a:off x="3774559" y="558914"/>
            <a:ext cx="7579242" cy="674463"/>
          </a:xfrm>
          <a:prstGeom prst="rect">
            <a:avLst/>
          </a:prstGeom>
        </p:spPr>
        <p:txBody>
          <a:bodyPr vert="horz" lIns="91440" tIns="45720" rIns="91440" bIns="45720" rtlCol="0" anchor="ctr">
            <a:normAutofit/>
          </a:bodyPr>
          <a:lstStyle/>
          <a:p>
            <a:r>
              <a:rPr lang="en-US"/>
              <a:t>Click to edit Master title style</a:t>
            </a:r>
          </a:p>
        </p:txBody>
      </p:sp>
      <p:sp>
        <p:nvSpPr>
          <p:cNvPr id="7" name="Text Placeholder 6"/>
          <p:cNvSpPr>
            <a:spLocks noGrp="1"/>
          </p:cNvSpPr>
          <p:nvPr>
            <p:ph type="body" sz="quarter" idx="14" hasCustomPrompt="1"/>
          </p:nvPr>
        </p:nvSpPr>
        <p:spPr>
          <a:xfrm>
            <a:off x="838200" y="2322178"/>
            <a:ext cx="5437188" cy="654385"/>
          </a:xfrm>
          <a:prstGeom prst="rect">
            <a:avLst/>
          </a:prstGeom>
        </p:spPr>
        <p:txBody>
          <a:bodyPr>
            <a:normAutofit/>
          </a:bodyPr>
          <a:lstStyle>
            <a:lvl1pPr>
              <a:defRPr sz="3600" baseline="0">
                <a:solidFill>
                  <a:schemeClr val="tx1"/>
                </a:solidFill>
                <a:latin typeface="Museo 300" panose="02000000000000000000" pitchFamily="50" charset="0"/>
              </a:defRPr>
            </a:lvl1pPr>
          </a:lstStyle>
          <a:p>
            <a:pPr lvl="0"/>
            <a:r>
              <a:rPr lang="en-US"/>
              <a:t>Lorem Ipsum</a:t>
            </a:r>
            <a:endParaRPr lang="en-GB"/>
          </a:p>
        </p:txBody>
      </p:sp>
      <p:sp>
        <p:nvSpPr>
          <p:cNvPr id="10" name="Text Placeholder 10"/>
          <p:cNvSpPr>
            <a:spLocks noGrp="1"/>
          </p:cNvSpPr>
          <p:nvPr>
            <p:ph type="body" sz="quarter" idx="15" hasCustomPrompt="1"/>
          </p:nvPr>
        </p:nvSpPr>
        <p:spPr>
          <a:xfrm>
            <a:off x="838200" y="3175462"/>
            <a:ext cx="5437188" cy="2111433"/>
          </a:xfrm>
          <a:prstGeom prst="rect">
            <a:avLst/>
          </a:prstGeom>
        </p:spPr>
        <p:txBody>
          <a:bodyPr>
            <a:normAutofit/>
          </a:bodyPr>
          <a:lstStyle>
            <a:lvl1pPr>
              <a:lnSpc>
                <a:spcPct val="100000"/>
              </a:lnSpc>
              <a:spcBef>
                <a:spcPts val="300"/>
              </a:spcBef>
              <a:defRPr sz="1400" baseline="0">
                <a:solidFill>
                  <a:schemeClr val="tx1"/>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r>
              <a:rPr lang="en-US" err="1"/>
              <a:t>Ius</a:t>
            </a:r>
            <a:r>
              <a:rPr lang="en-US"/>
              <a:t> </a:t>
            </a:r>
            <a:r>
              <a:rPr lang="en-US" err="1"/>
              <a:t>populo</a:t>
            </a:r>
            <a:r>
              <a:rPr lang="en-US"/>
              <a:t> </a:t>
            </a:r>
            <a:r>
              <a:rPr lang="en-US" err="1"/>
              <a:t>verterem</a:t>
            </a:r>
            <a:r>
              <a:rPr lang="en-US"/>
              <a:t> </a:t>
            </a:r>
            <a:r>
              <a:rPr lang="en-US" err="1"/>
              <a:t>consetetur</a:t>
            </a:r>
            <a:r>
              <a:rPr lang="en-US"/>
              <a:t> in.</a:t>
            </a:r>
          </a:p>
          <a:p>
            <a:pPr lvl="0"/>
            <a:endParaRPr lang="en-US"/>
          </a:p>
          <a:p>
            <a:pPr lvl="0"/>
            <a:r>
              <a:rPr lang="en-US" err="1"/>
              <a:t>Ut</a:t>
            </a:r>
            <a:r>
              <a:rPr lang="en-US"/>
              <a:t> </a:t>
            </a:r>
            <a:r>
              <a:rPr lang="en-US" err="1"/>
              <a:t>aliquip</a:t>
            </a:r>
            <a:r>
              <a:rPr lang="en-US"/>
              <a:t> </a:t>
            </a:r>
            <a:r>
              <a:rPr lang="en-US" err="1"/>
              <a:t>intellegat</a:t>
            </a:r>
            <a:r>
              <a:rPr lang="en-US"/>
              <a:t> </a:t>
            </a:r>
            <a:r>
              <a:rPr lang="en-US" err="1"/>
              <a:t>est</a:t>
            </a:r>
            <a:r>
              <a:rPr lang="en-US"/>
              <a:t>, at </a:t>
            </a:r>
            <a:r>
              <a:rPr lang="en-US" err="1"/>
              <a:t>duis</a:t>
            </a:r>
            <a:r>
              <a:rPr lang="en-US"/>
              <a:t> </a:t>
            </a:r>
            <a:r>
              <a:rPr lang="en-US" err="1"/>
              <a:t>nobis</a:t>
            </a:r>
            <a:r>
              <a:rPr lang="en-US"/>
              <a:t> </a:t>
            </a:r>
            <a:r>
              <a:rPr lang="en-US" err="1"/>
              <a:t>voluptatibus</a:t>
            </a:r>
            <a:r>
              <a:rPr lang="en-US"/>
              <a:t> vis. </a:t>
            </a:r>
            <a:r>
              <a:rPr lang="en-US" err="1"/>
              <a:t>Scaevola</a:t>
            </a:r>
            <a:r>
              <a:rPr lang="en-US"/>
              <a:t> </a:t>
            </a:r>
            <a:r>
              <a:rPr lang="en-US" err="1"/>
              <a:t>menandri</a:t>
            </a:r>
            <a:r>
              <a:rPr lang="en-US"/>
              <a:t> id </a:t>
            </a:r>
            <a:r>
              <a:rPr lang="en-US" err="1"/>
              <a:t>ius</a:t>
            </a:r>
            <a:endParaRPr lang="en-GB"/>
          </a:p>
        </p:txBody>
      </p:sp>
    </p:spTree>
    <p:extLst>
      <p:ext uri="{BB962C8B-B14F-4D97-AF65-F5344CB8AC3E}">
        <p14:creationId xmlns:p14="http://schemas.microsoft.com/office/powerpoint/2010/main" val="212576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8F0C2B-21B0-46B9-80A1-9F88378FCF69}" type="slidenum">
              <a:rPr lang="en-GB" smtClean="0"/>
              <a:t>‹#›</a:t>
            </a:fld>
            <a:endParaRPr lang="en-GB"/>
          </a:p>
        </p:txBody>
      </p:sp>
      <p:sp>
        <p:nvSpPr>
          <p:cNvPr id="4" name="Text Placeholder 3"/>
          <p:cNvSpPr>
            <a:spLocks noGrp="1"/>
          </p:cNvSpPr>
          <p:nvPr>
            <p:ph type="body" sz="quarter" idx="13" hasCustomPrompt="1"/>
          </p:nvPr>
        </p:nvSpPr>
        <p:spPr>
          <a:xfrm>
            <a:off x="838200" y="2273599"/>
            <a:ext cx="7773988" cy="520700"/>
          </a:xfrm>
          <a:prstGeom prst="rect">
            <a:avLst/>
          </a:prstGeom>
        </p:spPr>
        <p:txBody>
          <a:bodyPr/>
          <a:lstStyle>
            <a:lvl1pPr>
              <a:defRPr sz="4400" baseline="0">
                <a:latin typeface="Museo 300" panose="02000000000000000000" pitchFamily="50" charset="0"/>
              </a:defRPr>
            </a:lvl1pPr>
          </a:lstStyle>
          <a:p>
            <a:r>
              <a:rPr lang="en-GB" sz="2400" b="0" i="0">
                <a:solidFill>
                  <a:schemeClr val="accent2"/>
                </a:solidFill>
                <a:latin typeface="+mj-lt"/>
              </a:rPr>
              <a:t>Lorem ipsum </a:t>
            </a:r>
            <a:r>
              <a:rPr lang="en-GB" sz="2400" b="0" i="0" err="1">
                <a:solidFill>
                  <a:schemeClr val="accent2"/>
                </a:solidFill>
                <a:latin typeface="+mj-lt"/>
              </a:rPr>
              <a:t>dolor</a:t>
            </a:r>
            <a:r>
              <a:rPr lang="en-GB" sz="2400" b="0" i="0">
                <a:solidFill>
                  <a:schemeClr val="accent2"/>
                </a:solidFill>
                <a:latin typeface="+mj-lt"/>
              </a:rPr>
              <a:t> sit </a:t>
            </a:r>
            <a:r>
              <a:rPr lang="en-GB" sz="2400" b="0" i="0" err="1">
                <a:solidFill>
                  <a:schemeClr val="accent2"/>
                </a:solidFill>
                <a:latin typeface="+mj-lt"/>
              </a:rPr>
              <a:t>amet</a:t>
            </a:r>
            <a:endParaRPr lang="en-GB" sz="2400" b="0" i="0">
              <a:solidFill>
                <a:schemeClr val="accent2"/>
              </a:solidFill>
              <a:latin typeface="+mj-lt"/>
            </a:endParaRPr>
          </a:p>
        </p:txBody>
      </p:sp>
      <p:sp>
        <p:nvSpPr>
          <p:cNvPr id="11" name="Text Placeholder 10"/>
          <p:cNvSpPr>
            <a:spLocks noGrp="1"/>
          </p:cNvSpPr>
          <p:nvPr>
            <p:ph type="body" sz="quarter" idx="14" hasCustomPrompt="1"/>
          </p:nvPr>
        </p:nvSpPr>
        <p:spPr>
          <a:xfrm>
            <a:off x="838200" y="2992438"/>
            <a:ext cx="7773988" cy="2684462"/>
          </a:xfrm>
          <a:prstGeom prst="rect">
            <a:avLst/>
          </a:prstGeom>
        </p:spPr>
        <p:txBody>
          <a:bodyPr>
            <a:normAutofit/>
          </a:bodyPr>
          <a:lstStyle>
            <a:lvl1pPr>
              <a:lnSpc>
                <a:spcPct val="100000"/>
              </a:lnSpc>
              <a:spcBef>
                <a:spcPts val="300"/>
              </a:spcBef>
              <a:defRPr sz="16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r>
              <a:rPr lang="en-US" err="1"/>
              <a:t>Ius</a:t>
            </a:r>
            <a:r>
              <a:rPr lang="en-US"/>
              <a:t> </a:t>
            </a:r>
            <a:r>
              <a:rPr lang="en-US" err="1"/>
              <a:t>populo</a:t>
            </a:r>
            <a:r>
              <a:rPr lang="en-US"/>
              <a:t> </a:t>
            </a:r>
            <a:r>
              <a:rPr lang="en-US" err="1"/>
              <a:t>verterem</a:t>
            </a:r>
            <a:r>
              <a:rPr lang="en-US"/>
              <a:t> </a:t>
            </a:r>
            <a:r>
              <a:rPr lang="en-US" err="1"/>
              <a:t>consetetur</a:t>
            </a:r>
            <a:r>
              <a:rPr lang="en-US"/>
              <a:t> in.</a:t>
            </a:r>
          </a:p>
          <a:p>
            <a:pPr lvl="0"/>
            <a:endParaRPr lang="en-US"/>
          </a:p>
          <a:p>
            <a:pPr lvl="0"/>
            <a:r>
              <a:rPr lang="en-US" err="1"/>
              <a:t>Ut</a:t>
            </a:r>
            <a:r>
              <a:rPr lang="en-US"/>
              <a:t> </a:t>
            </a:r>
            <a:r>
              <a:rPr lang="en-US" err="1"/>
              <a:t>aliquip</a:t>
            </a:r>
            <a:r>
              <a:rPr lang="en-US"/>
              <a:t> </a:t>
            </a:r>
            <a:r>
              <a:rPr lang="en-US" err="1"/>
              <a:t>intellegat</a:t>
            </a:r>
            <a:r>
              <a:rPr lang="en-US"/>
              <a:t> </a:t>
            </a:r>
            <a:r>
              <a:rPr lang="en-US" err="1"/>
              <a:t>est</a:t>
            </a:r>
            <a:r>
              <a:rPr lang="en-US"/>
              <a:t>, at </a:t>
            </a:r>
            <a:r>
              <a:rPr lang="en-US" err="1"/>
              <a:t>duis</a:t>
            </a:r>
            <a:r>
              <a:rPr lang="en-US"/>
              <a:t> </a:t>
            </a:r>
            <a:r>
              <a:rPr lang="en-US" err="1"/>
              <a:t>nobis</a:t>
            </a:r>
            <a:r>
              <a:rPr lang="en-US"/>
              <a:t> </a:t>
            </a:r>
            <a:r>
              <a:rPr lang="en-US" err="1"/>
              <a:t>voluptatibus</a:t>
            </a:r>
            <a:r>
              <a:rPr lang="en-US"/>
              <a:t> vis. </a:t>
            </a:r>
            <a:r>
              <a:rPr lang="en-US" err="1"/>
              <a:t>Scaevola</a:t>
            </a:r>
            <a:r>
              <a:rPr lang="en-US"/>
              <a:t> </a:t>
            </a:r>
            <a:r>
              <a:rPr lang="en-US" err="1"/>
              <a:t>menandri</a:t>
            </a:r>
            <a:r>
              <a:rPr lang="en-US"/>
              <a:t> id </a:t>
            </a:r>
            <a:r>
              <a:rPr lang="en-US" err="1"/>
              <a:t>ius</a:t>
            </a:r>
            <a:r>
              <a:rPr lang="en-US"/>
              <a:t>. </a:t>
            </a:r>
            <a:r>
              <a:rPr lang="en-US" err="1"/>
              <a:t>Enim</a:t>
            </a:r>
            <a:r>
              <a:rPr lang="en-US"/>
              <a:t> </a:t>
            </a:r>
            <a:r>
              <a:rPr lang="en-US" err="1"/>
              <a:t>postea</a:t>
            </a:r>
            <a:r>
              <a:rPr lang="en-US"/>
              <a:t> pro </a:t>
            </a:r>
            <a:r>
              <a:rPr lang="en-US" err="1"/>
              <a:t>ei</a:t>
            </a:r>
            <a:r>
              <a:rPr lang="en-US"/>
              <a:t>, </a:t>
            </a:r>
            <a:r>
              <a:rPr lang="en-US" err="1"/>
              <a:t>natum</a:t>
            </a:r>
            <a:r>
              <a:rPr lang="en-US"/>
              <a:t> </a:t>
            </a:r>
            <a:r>
              <a:rPr lang="en-US" err="1"/>
              <a:t>erroribus</a:t>
            </a:r>
            <a:r>
              <a:rPr lang="en-US"/>
              <a:t> </a:t>
            </a:r>
            <a:r>
              <a:rPr lang="en-US" err="1"/>
              <a:t>abhorreant</a:t>
            </a:r>
            <a:r>
              <a:rPr lang="en-US"/>
              <a:t> at est. Altera semper </a:t>
            </a:r>
            <a:r>
              <a:rPr lang="en-US" err="1"/>
              <a:t>pertinax</a:t>
            </a:r>
            <a:r>
              <a:rPr lang="en-US"/>
              <a:t> vis ne. </a:t>
            </a:r>
            <a:r>
              <a:rPr lang="en-US" err="1"/>
              <a:t>Erant</a:t>
            </a:r>
            <a:r>
              <a:rPr lang="en-US"/>
              <a:t> </a:t>
            </a:r>
            <a:r>
              <a:rPr lang="en-US" err="1"/>
              <a:t>fuisset</a:t>
            </a:r>
            <a:r>
              <a:rPr lang="en-US"/>
              <a:t> </a:t>
            </a:r>
            <a:r>
              <a:rPr lang="en-US" err="1"/>
              <a:t>eam</a:t>
            </a:r>
            <a:r>
              <a:rPr lang="en-US"/>
              <a:t> ex, ne qui </a:t>
            </a:r>
            <a:r>
              <a:rPr lang="en-US" err="1"/>
              <a:t>omnes</a:t>
            </a:r>
            <a:r>
              <a:rPr lang="en-US"/>
              <a:t> </a:t>
            </a:r>
            <a:r>
              <a:rPr lang="en-US" err="1"/>
              <a:t>dolores</a:t>
            </a:r>
            <a:r>
              <a:rPr lang="en-US"/>
              <a:t> </a:t>
            </a:r>
            <a:r>
              <a:rPr lang="en-US" err="1"/>
              <a:t>expetendis</a:t>
            </a:r>
            <a:r>
              <a:rPr lang="en-US"/>
              <a:t>. Duo </a:t>
            </a:r>
            <a:r>
              <a:rPr lang="en-US" err="1"/>
              <a:t>ei</a:t>
            </a:r>
            <a:r>
              <a:rPr lang="en-US"/>
              <a:t> </a:t>
            </a:r>
            <a:r>
              <a:rPr lang="en-US" err="1"/>
              <a:t>nisl</a:t>
            </a:r>
            <a:r>
              <a:rPr lang="en-US"/>
              <a:t> </a:t>
            </a:r>
            <a:r>
              <a:rPr lang="en-US" err="1"/>
              <a:t>sonet</a:t>
            </a:r>
            <a:r>
              <a:rPr lang="en-US"/>
              <a:t> </a:t>
            </a:r>
            <a:r>
              <a:rPr lang="en-US" err="1"/>
              <a:t>expetenda</a:t>
            </a:r>
            <a:r>
              <a:rPr lang="en-US"/>
              <a:t>, </a:t>
            </a:r>
            <a:r>
              <a:rPr lang="en-US" err="1"/>
              <a:t>vel</a:t>
            </a:r>
            <a:r>
              <a:rPr lang="en-US"/>
              <a:t> </a:t>
            </a:r>
            <a:r>
              <a:rPr lang="en-US" err="1"/>
              <a:t>debet</a:t>
            </a:r>
            <a:r>
              <a:rPr lang="en-US"/>
              <a:t> </a:t>
            </a:r>
            <a:r>
              <a:rPr lang="en-US" err="1"/>
              <a:t>deleniti</a:t>
            </a:r>
            <a:r>
              <a:rPr lang="en-US"/>
              <a:t> </a:t>
            </a:r>
            <a:r>
              <a:rPr lang="en-US" err="1"/>
              <a:t>omittantur</a:t>
            </a:r>
            <a:r>
              <a:rPr lang="en-US"/>
              <a:t> </a:t>
            </a:r>
            <a:r>
              <a:rPr lang="en-US" err="1"/>
              <a:t>eu</a:t>
            </a:r>
            <a:r>
              <a:rPr lang="en-US"/>
              <a:t>.</a:t>
            </a:r>
            <a:endParaRPr lang="en-GB"/>
          </a:p>
        </p:txBody>
      </p:sp>
    </p:spTree>
    <p:extLst>
      <p:ext uri="{BB962C8B-B14F-4D97-AF65-F5344CB8AC3E}">
        <p14:creationId xmlns:p14="http://schemas.microsoft.com/office/powerpoint/2010/main" val="276107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838200" y="6341878"/>
            <a:ext cx="5221778" cy="365125"/>
          </a:xfrm>
        </p:spPr>
        <p:txBody>
          <a:bodyPr/>
          <a:lstStyle/>
          <a:p>
            <a:endParaRPr lang="en-GB"/>
          </a:p>
        </p:txBody>
      </p:sp>
      <p:sp>
        <p:nvSpPr>
          <p:cNvPr id="7" name="Picture Placeholder 2"/>
          <p:cNvSpPr>
            <a:spLocks noGrp="1" noChangeAspect="1"/>
          </p:cNvSpPr>
          <p:nvPr>
            <p:ph type="pic" idx="1"/>
          </p:nvPr>
        </p:nvSpPr>
        <p:spPr>
          <a:xfrm>
            <a:off x="6241313" y="1903228"/>
            <a:ext cx="5950688" cy="4954772"/>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quarter" idx="13" hasCustomPrompt="1"/>
          </p:nvPr>
        </p:nvSpPr>
        <p:spPr>
          <a:xfrm>
            <a:off x="838200" y="1903228"/>
            <a:ext cx="5221778" cy="520700"/>
          </a:xfrm>
          <a:prstGeom prst="rect">
            <a:avLst/>
          </a:prstGeom>
        </p:spPr>
        <p:txBody>
          <a:bodyPr/>
          <a:lstStyle>
            <a:lvl1pPr>
              <a:defRPr sz="4400" baseline="0">
                <a:latin typeface="Museo 300" panose="02000000000000000000" pitchFamily="50" charset="0"/>
              </a:defRPr>
            </a:lvl1pPr>
          </a:lstStyle>
          <a:p>
            <a:r>
              <a:rPr lang="en-GB" sz="2400" b="0" i="0">
                <a:solidFill>
                  <a:schemeClr val="accent2"/>
                </a:solidFill>
                <a:latin typeface="+mj-lt"/>
              </a:rPr>
              <a:t>Lorem ipsum </a:t>
            </a:r>
            <a:r>
              <a:rPr lang="en-GB" sz="2400" b="0" i="0" err="1">
                <a:solidFill>
                  <a:schemeClr val="accent2"/>
                </a:solidFill>
                <a:latin typeface="+mj-lt"/>
              </a:rPr>
              <a:t>dolor</a:t>
            </a:r>
            <a:r>
              <a:rPr lang="en-GB" sz="2400" b="0" i="0">
                <a:solidFill>
                  <a:schemeClr val="accent2"/>
                </a:solidFill>
                <a:latin typeface="+mj-lt"/>
              </a:rPr>
              <a:t> sit </a:t>
            </a:r>
            <a:r>
              <a:rPr lang="en-GB" sz="2400" b="0" i="0" err="1">
                <a:solidFill>
                  <a:schemeClr val="accent2"/>
                </a:solidFill>
                <a:latin typeface="+mj-lt"/>
              </a:rPr>
              <a:t>amet</a:t>
            </a:r>
            <a:endParaRPr lang="en-GB" sz="2400" b="0" i="0">
              <a:solidFill>
                <a:schemeClr val="accent2"/>
              </a:solidFill>
              <a:latin typeface="+mj-lt"/>
            </a:endParaRPr>
          </a:p>
        </p:txBody>
      </p:sp>
      <p:sp>
        <p:nvSpPr>
          <p:cNvPr id="10" name="Text Placeholder 10"/>
          <p:cNvSpPr>
            <a:spLocks noGrp="1"/>
          </p:cNvSpPr>
          <p:nvPr>
            <p:ph type="body" sz="quarter" idx="14" hasCustomPrompt="1"/>
          </p:nvPr>
        </p:nvSpPr>
        <p:spPr>
          <a:xfrm>
            <a:off x="838200" y="2622066"/>
            <a:ext cx="5221778" cy="3454537"/>
          </a:xfrm>
          <a:prstGeom prst="rect">
            <a:avLst/>
          </a:prstGeom>
        </p:spPr>
        <p:txBody>
          <a:bodyPr>
            <a:normAutofit/>
          </a:bodyPr>
          <a:lstStyle>
            <a:lvl1pPr>
              <a:lnSpc>
                <a:spcPct val="100000"/>
              </a:lnSpc>
              <a:spcBef>
                <a:spcPts val="300"/>
              </a:spcBef>
              <a:defRPr sz="16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r>
              <a:rPr lang="en-US" err="1"/>
              <a:t>Ius</a:t>
            </a:r>
            <a:r>
              <a:rPr lang="en-US"/>
              <a:t> </a:t>
            </a:r>
            <a:r>
              <a:rPr lang="en-US" err="1"/>
              <a:t>populo</a:t>
            </a:r>
            <a:r>
              <a:rPr lang="en-US"/>
              <a:t> </a:t>
            </a:r>
            <a:r>
              <a:rPr lang="en-US" err="1"/>
              <a:t>verterem</a:t>
            </a:r>
            <a:r>
              <a:rPr lang="en-US"/>
              <a:t> </a:t>
            </a:r>
            <a:r>
              <a:rPr lang="en-US" err="1"/>
              <a:t>consetetur</a:t>
            </a:r>
            <a:r>
              <a:rPr lang="en-US"/>
              <a:t> in.</a:t>
            </a:r>
          </a:p>
          <a:p>
            <a:pPr lvl="0"/>
            <a:endParaRPr lang="en-US"/>
          </a:p>
          <a:p>
            <a:pPr lvl="0"/>
            <a:r>
              <a:rPr lang="en-US" err="1"/>
              <a:t>Ut</a:t>
            </a:r>
            <a:r>
              <a:rPr lang="en-US"/>
              <a:t> </a:t>
            </a:r>
            <a:r>
              <a:rPr lang="en-US" err="1"/>
              <a:t>aliquip</a:t>
            </a:r>
            <a:r>
              <a:rPr lang="en-US"/>
              <a:t> </a:t>
            </a:r>
            <a:r>
              <a:rPr lang="en-US" err="1"/>
              <a:t>intellegat</a:t>
            </a:r>
            <a:r>
              <a:rPr lang="en-US"/>
              <a:t> </a:t>
            </a:r>
            <a:r>
              <a:rPr lang="en-US" err="1"/>
              <a:t>est</a:t>
            </a:r>
            <a:r>
              <a:rPr lang="en-US"/>
              <a:t>, at </a:t>
            </a:r>
            <a:r>
              <a:rPr lang="en-US" err="1"/>
              <a:t>duis</a:t>
            </a:r>
            <a:r>
              <a:rPr lang="en-US"/>
              <a:t> </a:t>
            </a:r>
            <a:r>
              <a:rPr lang="en-US" err="1"/>
              <a:t>nobis</a:t>
            </a:r>
            <a:r>
              <a:rPr lang="en-US"/>
              <a:t> </a:t>
            </a:r>
            <a:r>
              <a:rPr lang="en-US" err="1"/>
              <a:t>voluptatibus</a:t>
            </a:r>
            <a:r>
              <a:rPr lang="en-US"/>
              <a:t> vis. </a:t>
            </a:r>
            <a:r>
              <a:rPr lang="en-US" err="1"/>
              <a:t>Scaevola</a:t>
            </a:r>
            <a:r>
              <a:rPr lang="en-US"/>
              <a:t> </a:t>
            </a:r>
            <a:r>
              <a:rPr lang="en-US" err="1"/>
              <a:t>menandri</a:t>
            </a:r>
            <a:r>
              <a:rPr lang="en-US"/>
              <a:t> id </a:t>
            </a:r>
            <a:r>
              <a:rPr lang="en-US" err="1"/>
              <a:t>ius</a:t>
            </a:r>
            <a:r>
              <a:rPr lang="en-US"/>
              <a:t>. </a:t>
            </a:r>
            <a:r>
              <a:rPr lang="en-US" err="1"/>
              <a:t>Enim</a:t>
            </a:r>
            <a:r>
              <a:rPr lang="en-US"/>
              <a:t> </a:t>
            </a:r>
            <a:r>
              <a:rPr lang="en-US" err="1"/>
              <a:t>postea</a:t>
            </a:r>
            <a:r>
              <a:rPr lang="en-US"/>
              <a:t> pro </a:t>
            </a:r>
            <a:r>
              <a:rPr lang="en-US" err="1"/>
              <a:t>ei</a:t>
            </a:r>
            <a:r>
              <a:rPr lang="en-US"/>
              <a:t>, </a:t>
            </a:r>
            <a:r>
              <a:rPr lang="en-US" err="1"/>
              <a:t>natum</a:t>
            </a:r>
            <a:r>
              <a:rPr lang="en-US"/>
              <a:t> </a:t>
            </a:r>
            <a:r>
              <a:rPr lang="en-US" err="1"/>
              <a:t>erroribus</a:t>
            </a:r>
            <a:r>
              <a:rPr lang="en-US"/>
              <a:t> </a:t>
            </a:r>
            <a:r>
              <a:rPr lang="en-US" err="1"/>
              <a:t>abhorreant</a:t>
            </a:r>
            <a:r>
              <a:rPr lang="en-US"/>
              <a:t> at est. Altera semper </a:t>
            </a:r>
            <a:r>
              <a:rPr lang="en-US" err="1"/>
              <a:t>pertinax</a:t>
            </a:r>
            <a:r>
              <a:rPr lang="en-US"/>
              <a:t> vis ne. </a:t>
            </a:r>
            <a:r>
              <a:rPr lang="en-US" err="1"/>
              <a:t>Erant</a:t>
            </a:r>
            <a:r>
              <a:rPr lang="en-US"/>
              <a:t> </a:t>
            </a:r>
            <a:r>
              <a:rPr lang="en-US" err="1"/>
              <a:t>fuisset</a:t>
            </a:r>
            <a:r>
              <a:rPr lang="en-US"/>
              <a:t> </a:t>
            </a:r>
            <a:r>
              <a:rPr lang="en-US" err="1"/>
              <a:t>eam</a:t>
            </a:r>
            <a:r>
              <a:rPr lang="en-US"/>
              <a:t> ex, ne qui </a:t>
            </a:r>
            <a:r>
              <a:rPr lang="en-US" err="1"/>
              <a:t>omnes</a:t>
            </a:r>
            <a:r>
              <a:rPr lang="en-US"/>
              <a:t> </a:t>
            </a:r>
            <a:r>
              <a:rPr lang="en-US" err="1"/>
              <a:t>dolores</a:t>
            </a:r>
            <a:r>
              <a:rPr lang="en-US"/>
              <a:t> </a:t>
            </a:r>
            <a:r>
              <a:rPr lang="en-US" err="1"/>
              <a:t>expetendis</a:t>
            </a:r>
            <a:r>
              <a:rPr lang="en-US"/>
              <a:t>. Duo </a:t>
            </a:r>
            <a:r>
              <a:rPr lang="en-US" err="1"/>
              <a:t>ei</a:t>
            </a:r>
            <a:r>
              <a:rPr lang="en-US"/>
              <a:t> </a:t>
            </a:r>
            <a:r>
              <a:rPr lang="en-US" err="1"/>
              <a:t>nisl</a:t>
            </a:r>
            <a:r>
              <a:rPr lang="en-US"/>
              <a:t> </a:t>
            </a:r>
            <a:r>
              <a:rPr lang="en-US" err="1"/>
              <a:t>sonet</a:t>
            </a:r>
            <a:r>
              <a:rPr lang="en-US"/>
              <a:t> </a:t>
            </a:r>
            <a:r>
              <a:rPr lang="en-US" err="1"/>
              <a:t>expetenda</a:t>
            </a:r>
            <a:r>
              <a:rPr lang="en-US"/>
              <a:t>, </a:t>
            </a:r>
            <a:r>
              <a:rPr lang="en-US" err="1"/>
              <a:t>vel</a:t>
            </a:r>
            <a:r>
              <a:rPr lang="en-US"/>
              <a:t> </a:t>
            </a:r>
            <a:r>
              <a:rPr lang="en-US" err="1"/>
              <a:t>debet</a:t>
            </a:r>
            <a:r>
              <a:rPr lang="en-US"/>
              <a:t> </a:t>
            </a:r>
            <a:r>
              <a:rPr lang="en-US" err="1"/>
              <a:t>deleniti</a:t>
            </a:r>
            <a:r>
              <a:rPr lang="en-US"/>
              <a:t> </a:t>
            </a:r>
            <a:r>
              <a:rPr lang="en-US" err="1"/>
              <a:t>omittantur</a:t>
            </a:r>
            <a:r>
              <a:rPr lang="en-US"/>
              <a:t> </a:t>
            </a:r>
            <a:r>
              <a:rPr lang="en-US" err="1"/>
              <a:t>eu</a:t>
            </a:r>
            <a:r>
              <a:rPr lang="en-US"/>
              <a:t>.</a:t>
            </a:r>
            <a:endParaRPr lang="en-GB"/>
          </a:p>
        </p:txBody>
      </p:sp>
    </p:spTree>
    <p:extLst>
      <p:ext uri="{BB962C8B-B14F-4D97-AF65-F5344CB8AC3E}">
        <p14:creationId xmlns:p14="http://schemas.microsoft.com/office/powerpoint/2010/main" val="67820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p:txBody>
          <a:bodyPr/>
          <a:lstStyle/>
          <a:p>
            <a:endParaRPr lang="en-GB"/>
          </a:p>
        </p:txBody>
      </p:sp>
      <p:cxnSp>
        <p:nvCxnSpPr>
          <p:cNvPr id="8" name="Straight Connector 7"/>
          <p:cNvCxnSpPr/>
          <p:nvPr/>
        </p:nvCxnSpPr>
        <p:spPr>
          <a:xfrm>
            <a:off x="906627" y="2011189"/>
            <a:ext cx="1433966"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17462" y="2011189"/>
            <a:ext cx="1433966"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06627" y="4021431"/>
            <a:ext cx="1433966"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817462" y="4021431"/>
            <a:ext cx="1433966"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2" hasCustomPrompt="1"/>
          </p:nvPr>
        </p:nvSpPr>
        <p:spPr>
          <a:xfrm>
            <a:off x="821574" y="2720575"/>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9" name="Text Placeholder 8"/>
          <p:cNvSpPr>
            <a:spLocks noGrp="1"/>
          </p:cNvSpPr>
          <p:nvPr>
            <p:ph type="body" sz="quarter" idx="13" hasCustomPrompt="1"/>
          </p:nvPr>
        </p:nvSpPr>
        <p:spPr>
          <a:xfrm>
            <a:off x="821574" y="2333625"/>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a:t>Lorem Ipsum</a:t>
            </a:r>
            <a:endParaRPr lang="en-GB"/>
          </a:p>
        </p:txBody>
      </p:sp>
      <p:sp>
        <p:nvSpPr>
          <p:cNvPr id="23" name="Text Placeholder 3"/>
          <p:cNvSpPr>
            <a:spLocks noGrp="1"/>
          </p:cNvSpPr>
          <p:nvPr>
            <p:ph type="body" sz="quarter" idx="14" hasCustomPrompt="1"/>
          </p:nvPr>
        </p:nvSpPr>
        <p:spPr>
          <a:xfrm>
            <a:off x="4706389" y="2720575"/>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4" name="Text Placeholder 8"/>
          <p:cNvSpPr>
            <a:spLocks noGrp="1"/>
          </p:cNvSpPr>
          <p:nvPr>
            <p:ph type="body" sz="quarter" idx="15" hasCustomPrompt="1"/>
          </p:nvPr>
        </p:nvSpPr>
        <p:spPr>
          <a:xfrm>
            <a:off x="4706389" y="2333625"/>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a:t>Lorem Ipsum</a:t>
            </a:r>
            <a:endParaRPr lang="en-GB"/>
          </a:p>
        </p:txBody>
      </p:sp>
      <p:sp>
        <p:nvSpPr>
          <p:cNvPr id="25" name="Text Placeholder 3"/>
          <p:cNvSpPr>
            <a:spLocks noGrp="1"/>
          </p:cNvSpPr>
          <p:nvPr>
            <p:ph type="body" sz="quarter" idx="16" hasCustomPrompt="1"/>
          </p:nvPr>
        </p:nvSpPr>
        <p:spPr>
          <a:xfrm>
            <a:off x="4706389" y="4731321"/>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6" name="Text Placeholder 8"/>
          <p:cNvSpPr>
            <a:spLocks noGrp="1"/>
          </p:cNvSpPr>
          <p:nvPr>
            <p:ph type="body" sz="quarter" idx="17" hasCustomPrompt="1"/>
          </p:nvPr>
        </p:nvSpPr>
        <p:spPr>
          <a:xfrm>
            <a:off x="4706389" y="4344371"/>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a:t>Lorem Ipsum</a:t>
            </a:r>
            <a:endParaRPr lang="en-GB"/>
          </a:p>
        </p:txBody>
      </p:sp>
      <p:sp>
        <p:nvSpPr>
          <p:cNvPr id="27" name="Text Placeholder 3"/>
          <p:cNvSpPr>
            <a:spLocks noGrp="1"/>
          </p:cNvSpPr>
          <p:nvPr>
            <p:ph type="body" sz="quarter" idx="18" hasCustomPrompt="1"/>
          </p:nvPr>
        </p:nvSpPr>
        <p:spPr>
          <a:xfrm>
            <a:off x="838200" y="4731321"/>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8" name="Text Placeholder 8"/>
          <p:cNvSpPr>
            <a:spLocks noGrp="1"/>
          </p:cNvSpPr>
          <p:nvPr>
            <p:ph type="body" sz="quarter" idx="19" hasCustomPrompt="1"/>
          </p:nvPr>
        </p:nvSpPr>
        <p:spPr>
          <a:xfrm>
            <a:off x="838200" y="4344371"/>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a:t>Lorem Ipsum</a:t>
            </a:r>
            <a:endParaRPr lang="en-GB"/>
          </a:p>
        </p:txBody>
      </p:sp>
    </p:spTree>
    <p:extLst>
      <p:ext uri="{BB962C8B-B14F-4D97-AF65-F5344CB8AC3E}">
        <p14:creationId xmlns:p14="http://schemas.microsoft.com/office/powerpoint/2010/main" val="329265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838200" y="1945758"/>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Footer Placeholder 5"/>
          <p:cNvSpPr>
            <a:spLocks noGrp="1"/>
          </p:cNvSpPr>
          <p:nvPr>
            <p:ph type="ftr" sz="quarter" idx="11"/>
          </p:nvPr>
        </p:nvSpPr>
        <p:spPr>
          <a:xfrm>
            <a:off x="838200" y="6341879"/>
            <a:ext cx="5062869" cy="249860"/>
          </a:xfrm>
        </p:spPr>
        <p:txBody>
          <a:bodyPr/>
          <a:lstStyle/>
          <a:p>
            <a:endParaRPr lang="en-GB"/>
          </a:p>
        </p:txBody>
      </p:sp>
      <p:sp>
        <p:nvSpPr>
          <p:cNvPr id="7" name="Slide Number Placeholder 6"/>
          <p:cNvSpPr>
            <a:spLocks noGrp="1"/>
          </p:cNvSpPr>
          <p:nvPr>
            <p:ph type="sldNum" sz="quarter" idx="12"/>
          </p:nvPr>
        </p:nvSpPr>
        <p:spPr>
          <a:xfrm>
            <a:off x="6091597" y="6343799"/>
            <a:ext cx="2743200" cy="249860"/>
          </a:xfrm>
        </p:spPr>
        <p:txBody>
          <a:bodyPr/>
          <a:lstStyle/>
          <a:p>
            <a:fld id="{1E8F0C2B-21B0-46B9-80A1-9F88378FCF69}" type="slidenum">
              <a:rPr lang="en-GB" smtClean="0"/>
              <a:t>‹#›</a:t>
            </a:fld>
            <a:endParaRPr lang="en-GB"/>
          </a:p>
        </p:txBody>
      </p:sp>
      <p:sp>
        <p:nvSpPr>
          <p:cNvPr id="8" name="Text Placeholder 3"/>
          <p:cNvSpPr>
            <a:spLocks noGrp="1"/>
          </p:cNvSpPr>
          <p:nvPr>
            <p:ph type="body" sz="half" idx="13" hasCustomPrompt="1"/>
          </p:nvPr>
        </p:nvSpPr>
        <p:spPr>
          <a:xfrm>
            <a:off x="838200" y="3449096"/>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9" name="Title 1"/>
          <p:cNvSpPr>
            <a:spLocks noGrp="1"/>
          </p:cNvSpPr>
          <p:nvPr>
            <p:ph type="title"/>
          </p:nvPr>
        </p:nvSpPr>
        <p:spPr>
          <a:xfrm>
            <a:off x="3774559" y="558914"/>
            <a:ext cx="7579242" cy="674463"/>
          </a:xfrm>
        </p:spPr>
        <p:txBody>
          <a:bodyPr/>
          <a:lstStyle/>
          <a:p>
            <a:r>
              <a:rPr lang="en-US"/>
              <a:t>Click to edit Master title style</a:t>
            </a:r>
          </a:p>
        </p:txBody>
      </p:sp>
      <p:sp>
        <p:nvSpPr>
          <p:cNvPr id="14" name="Picture Placeholder 2"/>
          <p:cNvSpPr>
            <a:spLocks noGrp="1" noChangeAspect="1"/>
          </p:cNvSpPr>
          <p:nvPr>
            <p:ph type="pic" idx="14"/>
          </p:nvPr>
        </p:nvSpPr>
        <p:spPr>
          <a:xfrm>
            <a:off x="5353872" y="1945758"/>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5" name="Text Placeholder 3"/>
          <p:cNvSpPr>
            <a:spLocks noGrp="1"/>
          </p:cNvSpPr>
          <p:nvPr>
            <p:ph type="body" sz="half" idx="15" hasCustomPrompt="1"/>
          </p:nvPr>
        </p:nvSpPr>
        <p:spPr>
          <a:xfrm>
            <a:off x="5353872" y="3449096"/>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17" name="Picture Placeholder 2"/>
          <p:cNvSpPr>
            <a:spLocks noGrp="1" noChangeAspect="1"/>
          </p:cNvSpPr>
          <p:nvPr>
            <p:ph type="pic" idx="16"/>
          </p:nvPr>
        </p:nvSpPr>
        <p:spPr>
          <a:xfrm>
            <a:off x="838200" y="4102881"/>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8" name="Text Placeholder 3"/>
          <p:cNvSpPr>
            <a:spLocks noGrp="1"/>
          </p:cNvSpPr>
          <p:nvPr>
            <p:ph type="body" sz="half" idx="17" hasCustomPrompt="1"/>
          </p:nvPr>
        </p:nvSpPr>
        <p:spPr>
          <a:xfrm>
            <a:off x="838200" y="5606219"/>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20" name="Picture Placeholder 2"/>
          <p:cNvSpPr>
            <a:spLocks noGrp="1" noChangeAspect="1"/>
          </p:cNvSpPr>
          <p:nvPr>
            <p:ph type="pic" idx="18"/>
          </p:nvPr>
        </p:nvSpPr>
        <p:spPr>
          <a:xfrm>
            <a:off x="5353872" y="4102881"/>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1" name="Text Placeholder 3"/>
          <p:cNvSpPr>
            <a:spLocks noGrp="1"/>
          </p:cNvSpPr>
          <p:nvPr>
            <p:ph type="body" sz="half" idx="19" hasCustomPrompt="1"/>
          </p:nvPr>
        </p:nvSpPr>
        <p:spPr>
          <a:xfrm>
            <a:off x="5353872" y="5606219"/>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23" name="Text Placeholder 3"/>
          <p:cNvSpPr>
            <a:spLocks noGrp="1"/>
          </p:cNvSpPr>
          <p:nvPr>
            <p:ph type="body" sz="quarter" idx="20" hasCustomPrompt="1"/>
          </p:nvPr>
        </p:nvSpPr>
        <p:spPr>
          <a:xfrm>
            <a:off x="2846280" y="1981802"/>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4" name="Text Placeholder 3"/>
          <p:cNvSpPr>
            <a:spLocks noGrp="1"/>
          </p:cNvSpPr>
          <p:nvPr>
            <p:ph type="body" sz="quarter" idx="21" hasCustomPrompt="1"/>
          </p:nvPr>
        </p:nvSpPr>
        <p:spPr>
          <a:xfrm>
            <a:off x="2846280" y="4138924"/>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5" name="Text Placeholder 3"/>
          <p:cNvSpPr>
            <a:spLocks noGrp="1"/>
          </p:cNvSpPr>
          <p:nvPr>
            <p:ph type="body" sz="quarter" idx="22" hasCustomPrompt="1"/>
          </p:nvPr>
        </p:nvSpPr>
        <p:spPr>
          <a:xfrm>
            <a:off x="7361952" y="1981802"/>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6" name="Text Placeholder 3"/>
          <p:cNvSpPr>
            <a:spLocks noGrp="1"/>
          </p:cNvSpPr>
          <p:nvPr>
            <p:ph type="body" sz="quarter" idx="23" hasCustomPrompt="1"/>
          </p:nvPr>
        </p:nvSpPr>
        <p:spPr>
          <a:xfrm>
            <a:off x="7361951" y="4102881"/>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Tree>
    <p:extLst>
      <p:ext uri="{BB962C8B-B14F-4D97-AF65-F5344CB8AC3E}">
        <p14:creationId xmlns:p14="http://schemas.microsoft.com/office/powerpoint/2010/main" val="1113310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838200" y="2466755"/>
            <a:ext cx="2623677" cy="2409608"/>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8F0C2B-21B0-46B9-80A1-9F88378FCF69}" type="slidenum">
              <a:rPr lang="en-GB" smtClean="0"/>
              <a:t>‹#›</a:t>
            </a:fld>
            <a:endParaRPr lang="en-GB"/>
          </a:p>
        </p:txBody>
      </p:sp>
      <p:sp>
        <p:nvSpPr>
          <p:cNvPr id="8" name="Text Placeholder 3"/>
          <p:cNvSpPr>
            <a:spLocks noGrp="1"/>
          </p:cNvSpPr>
          <p:nvPr>
            <p:ph type="body" sz="half" idx="13" hasCustomPrompt="1"/>
          </p:nvPr>
        </p:nvSpPr>
        <p:spPr>
          <a:xfrm>
            <a:off x="838200" y="4876362"/>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9" name="Title 1"/>
          <p:cNvSpPr>
            <a:spLocks noGrp="1"/>
          </p:cNvSpPr>
          <p:nvPr>
            <p:ph type="title"/>
          </p:nvPr>
        </p:nvSpPr>
        <p:spPr>
          <a:xfrm>
            <a:off x="3774559" y="558914"/>
            <a:ext cx="7579242" cy="674463"/>
          </a:xfrm>
        </p:spPr>
        <p:txBody>
          <a:bodyPr/>
          <a:lstStyle/>
          <a:p>
            <a:r>
              <a:rPr lang="en-US"/>
              <a:t>Click to edit Master title style</a:t>
            </a:r>
          </a:p>
        </p:txBody>
      </p:sp>
      <p:sp>
        <p:nvSpPr>
          <p:cNvPr id="24" name="Picture Placeholder 2"/>
          <p:cNvSpPr>
            <a:spLocks noGrp="1" noChangeAspect="1"/>
          </p:cNvSpPr>
          <p:nvPr>
            <p:ph type="pic" idx="14"/>
          </p:nvPr>
        </p:nvSpPr>
        <p:spPr>
          <a:xfrm>
            <a:off x="3670005" y="2466755"/>
            <a:ext cx="2623677" cy="2409608"/>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5" name="Text Placeholder 3"/>
          <p:cNvSpPr>
            <a:spLocks noGrp="1"/>
          </p:cNvSpPr>
          <p:nvPr>
            <p:ph type="body" sz="half" idx="15" hasCustomPrompt="1"/>
          </p:nvPr>
        </p:nvSpPr>
        <p:spPr>
          <a:xfrm>
            <a:off x="3670005" y="4876362"/>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26" name="Picture Placeholder 2"/>
          <p:cNvSpPr>
            <a:spLocks noGrp="1" noChangeAspect="1"/>
          </p:cNvSpPr>
          <p:nvPr>
            <p:ph type="pic" idx="16"/>
          </p:nvPr>
        </p:nvSpPr>
        <p:spPr>
          <a:xfrm>
            <a:off x="6501810" y="2466754"/>
            <a:ext cx="2623677" cy="2409608"/>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7" name="Text Placeholder 3"/>
          <p:cNvSpPr>
            <a:spLocks noGrp="1"/>
          </p:cNvSpPr>
          <p:nvPr>
            <p:ph type="body" sz="half" idx="17" hasCustomPrompt="1"/>
          </p:nvPr>
        </p:nvSpPr>
        <p:spPr>
          <a:xfrm>
            <a:off x="6501810" y="4876361"/>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Tree>
    <p:extLst>
      <p:ext uri="{BB962C8B-B14F-4D97-AF65-F5344CB8AC3E}">
        <p14:creationId xmlns:p14="http://schemas.microsoft.com/office/powerpoint/2010/main" val="69621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CED3D-2817-4426-BE8A-00B6C6C5FE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7D6A92-190C-40CD-B0A8-5CFCAFDE3D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0A124D-02D5-44CB-A71E-C5EAFCEFEB81}"/>
              </a:ext>
            </a:extLst>
          </p:cNvPr>
          <p:cNvSpPr>
            <a:spLocks noGrp="1"/>
          </p:cNvSpPr>
          <p:nvPr>
            <p:ph type="dt" sz="half" idx="10"/>
          </p:nvPr>
        </p:nvSpPr>
        <p:spPr/>
        <p:txBody>
          <a:bodyPr/>
          <a:lstStyle/>
          <a:p>
            <a:fld id="{6C7D62CC-5C9D-4BB2-9BA1-3CE67C6A2ED5}" type="datetimeFigureOut">
              <a:rPr lang="en-GB" smtClean="0"/>
              <a:t>02/11/2020</a:t>
            </a:fld>
            <a:endParaRPr lang="en-GB"/>
          </a:p>
        </p:txBody>
      </p:sp>
      <p:sp>
        <p:nvSpPr>
          <p:cNvPr id="5" name="Footer Placeholder 4">
            <a:extLst>
              <a:ext uri="{FF2B5EF4-FFF2-40B4-BE49-F238E27FC236}">
                <a16:creationId xmlns:a16="http://schemas.microsoft.com/office/drawing/2014/main" id="{018AEAD2-155C-4D3C-923A-3275D8B8CB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CC941C-A906-452F-9E22-1BA1E7879AE5}"/>
              </a:ext>
            </a:extLst>
          </p:cNvPr>
          <p:cNvSpPr>
            <a:spLocks noGrp="1"/>
          </p:cNvSpPr>
          <p:nvPr>
            <p:ph type="sldNum" sz="quarter" idx="12"/>
          </p:nvPr>
        </p:nvSpPr>
        <p:spPr/>
        <p:txBody>
          <a:bodyPr/>
          <a:lstStyle/>
          <a:p>
            <a:fld id="{EFC96DA2-5963-4284-B669-1EF3E1EC52E9}" type="slidenum">
              <a:rPr lang="en-GB" smtClean="0"/>
              <a:t>‹#›</a:t>
            </a:fld>
            <a:endParaRPr lang="en-GB"/>
          </a:p>
        </p:txBody>
      </p:sp>
    </p:spTree>
    <p:extLst>
      <p:ext uri="{BB962C8B-B14F-4D97-AF65-F5344CB8AC3E}">
        <p14:creationId xmlns:p14="http://schemas.microsoft.com/office/powerpoint/2010/main" val="304100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838200" y="6341878"/>
            <a:ext cx="5062869" cy="365125"/>
          </a:xfrm>
          <a:prstGeom prst="rect">
            <a:avLst/>
          </a:prstGeom>
        </p:spPr>
        <p:txBody>
          <a:bodyPr vert="horz" lIns="91440" tIns="45720" rIns="91440" bIns="45720" rtlCol="0" anchor="ctr"/>
          <a:lstStyle>
            <a:lvl1pPr algn="l">
              <a:defRPr sz="1200" b="0" i="0" baseline="0">
                <a:solidFill>
                  <a:schemeClr val="accent4"/>
                </a:solidFill>
                <a:latin typeface="Open Sans" panose="020B0606030504020204" pitchFamily="34" charset="0"/>
              </a:defRPr>
            </a:lvl1pPr>
          </a:lstStyle>
          <a:p>
            <a:r>
              <a:rPr lang="en-GB"/>
              <a:t>South East Local Enterprise Partnership</a:t>
            </a:r>
          </a:p>
        </p:txBody>
      </p:sp>
      <p:sp>
        <p:nvSpPr>
          <p:cNvPr id="6" name="Slide Number Placeholder 5"/>
          <p:cNvSpPr>
            <a:spLocks noGrp="1"/>
          </p:cNvSpPr>
          <p:nvPr>
            <p:ph type="sldNum" sz="quarter" idx="4"/>
          </p:nvPr>
        </p:nvSpPr>
        <p:spPr>
          <a:xfrm>
            <a:off x="6091597" y="6343798"/>
            <a:ext cx="2743200" cy="365125"/>
          </a:xfrm>
          <a:prstGeom prst="rect">
            <a:avLst/>
          </a:prstGeom>
        </p:spPr>
        <p:txBody>
          <a:bodyPr vert="horz" lIns="91440" tIns="45720" rIns="91440" bIns="45720" rtlCol="0" anchor="ctr"/>
          <a:lstStyle>
            <a:lvl1pPr algn="r">
              <a:defRPr sz="1200" baseline="0">
                <a:solidFill>
                  <a:schemeClr val="accent5"/>
                </a:solidFill>
                <a:latin typeface="Open Sans" panose="020B0606030504020204" pitchFamily="34" charset="0"/>
              </a:defRPr>
            </a:lvl1pPr>
          </a:lstStyle>
          <a:p>
            <a:fld id="{1E8F0C2B-21B0-46B9-80A1-9F88378FCF69}" type="slidenum">
              <a:rPr lang="en-GB" smtClean="0"/>
              <a:pPr/>
              <a:t>‹#›</a:t>
            </a:fld>
            <a:endParaRPr lang="en-GB"/>
          </a:p>
        </p:txBody>
      </p:sp>
      <p:sp>
        <p:nvSpPr>
          <p:cNvPr id="2" name="Title Placeholder 1"/>
          <p:cNvSpPr>
            <a:spLocks noGrp="1"/>
          </p:cNvSpPr>
          <p:nvPr>
            <p:ph type="title"/>
          </p:nvPr>
        </p:nvSpPr>
        <p:spPr>
          <a:xfrm>
            <a:off x="3774559" y="558914"/>
            <a:ext cx="7579242" cy="674463"/>
          </a:xfrm>
          <a:prstGeom prst="rect">
            <a:avLst/>
          </a:prstGeom>
        </p:spPr>
        <p:txBody>
          <a:bodyPr vert="horz" lIns="91440" tIns="45720" rIns="91440" bIns="45720" rtlCol="0" anchor="ctr">
            <a:normAutofit/>
          </a:bodyPr>
          <a:lstStyle/>
          <a:p>
            <a:r>
              <a:rPr lang="en-US"/>
              <a:t>Click to edit Master title style</a:t>
            </a:r>
          </a:p>
        </p:txBody>
      </p:sp>
      <p:pic>
        <p:nvPicPr>
          <p:cNvPr id="16" name="Picture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834797" y="3084286"/>
            <a:ext cx="5846076" cy="5431547"/>
          </a:xfrm>
          <a:prstGeom prst="rect">
            <a:avLst/>
          </a:prstGeom>
        </p:spPr>
      </p:pic>
      <p:pic>
        <p:nvPicPr>
          <p:cNvPr id="9" name="Picture 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9434" y="107348"/>
            <a:ext cx="3379614" cy="1498179"/>
          </a:xfrm>
          <a:prstGeom prst="rect">
            <a:avLst/>
          </a:prstGeom>
        </p:spPr>
      </p:pic>
    </p:spTree>
    <p:extLst>
      <p:ext uri="{BB962C8B-B14F-4D97-AF65-F5344CB8AC3E}">
        <p14:creationId xmlns:p14="http://schemas.microsoft.com/office/powerpoint/2010/main" val="2118021919"/>
      </p:ext>
    </p:extLst>
  </p:cSld>
  <p:clrMap bg1="dk1" tx1="lt1" bg2="dk2" tx2="lt2" accent1="accent1" accent2="accent2" accent3="accent3" accent4="accent4" accent5="accent5" accent6="accent6" hlink="hlink" folHlink="folHlink"/>
  <p:sldLayoutIdLst>
    <p:sldLayoutId id="2147483950" r:id="rId1"/>
    <p:sldLayoutId id="2147483956" r:id="rId2"/>
    <p:sldLayoutId id="2147483931" r:id="rId3"/>
    <p:sldLayoutId id="2147483951" r:id="rId4"/>
    <p:sldLayoutId id="2147483952" r:id="rId5"/>
    <p:sldLayoutId id="2147483953" r:id="rId6"/>
    <p:sldLayoutId id="2147483954" r:id="rId7"/>
    <p:sldLayoutId id="2147483955" r:id="rId8"/>
    <p:sldLayoutId id="2147483957" r:id="rId9"/>
  </p:sldLayoutIdLst>
  <p:txStyles>
    <p:titleStyle>
      <a:lvl1pPr algn="r" defTabSz="914400" rtl="0" eaLnBrk="1" latinLnBrk="0" hangingPunct="1">
        <a:lnSpc>
          <a:spcPct val="90000"/>
        </a:lnSpc>
        <a:spcBef>
          <a:spcPct val="0"/>
        </a:spcBef>
        <a:buNone/>
        <a:defRPr lang="en-US" sz="3600" b="0" i="0" kern="1200" dirty="0">
          <a:solidFill>
            <a:schemeClr val="accent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lang="en-US" sz="4400" b="0" i="0" kern="1200" dirty="0" smtClean="0">
          <a:solidFill>
            <a:schemeClr val="accent3"/>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n-US" sz="2400" kern="1200" dirty="0" smtClean="0">
          <a:solidFill>
            <a:schemeClr val="accent2"/>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n-US" sz="2000" kern="1200" dirty="0" smtClean="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n-US" sz="1800" kern="1200" dirty="0" smtClean="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n-US" sz="18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9" name="Title 88"/>
          <p:cNvSpPr>
            <a:spLocks noGrp="1"/>
          </p:cNvSpPr>
          <p:nvPr>
            <p:ph type="ctrTitle"/>
          </p:nvPr>
        </p:nvSpPr>
        <p:spPr>
          <a:xfrm>
            <a:off x="785191" y="2757194"/>
            <a:ext cx="10465905" cy="2026841"/>
          </a:xfrm>
        </p:spPr>
        <p:txBody>
          <a:bodyPr anchor="t">
            <a:normAutofit fontScale="90000"/>
          </a:bodyPr>
          <a:lstStyle/>
          <a:p>
            <a:pPr>
              <a:lnSpc>
                <a:spcPct val="100000"/>
              </a:lnSpc>
            </a:pPr>
            <a:r>
              <a:rPr lang="en-GB" sz="4800" b="1" dirty="0"/>
              <a:t>SELEP Economic Recovery and Renewal Strategy</a:t>
            </a:r>
            <a:br>
              <a:rPr lang="en-GB" sz="4800" b="1" dirty="0"/>
            </a:br>
            <a:br>
              <a:rPr lang="en-GB" sz="4800" b="1" dirty="0"/>
            </a:br>
            <a:r>
              <a:rPr lang="en-GB" sz="2900" b="1" dirty="0"/>
              <a:t>TES Workshop</a:t>
            </a:r>
            <a:br>
              <a:rPr lang="en-GB" sz="2900" b="1" dirty="0"/>
            </a:br>
            <a:r>
              <a:rPr lang="en-GB" sz="2900" b="1" dirty="0"/>
              <a:t>2 November 2020</a:t>
            </a:r>
            <a:br>
              <a:rPr lang="en-GB" sz="2700" b="1" dirty="0"/>
            </a:br>
            <a:br>
              <a:rPr lang="en-GB" sz="2700" b="1" dirty="0"/>
            </a:br>
            <a:endParaRPr lang="en-GB" sz="2700" b="1" dirty="0"/>
          </a:p>
        </p:txBody>
      </p:sp>
    </p:spTree>
    <p:extLst>
      <p:ext uri="{BB962C8B-B14F-4D97-AF65-F5344CB8AC3E}">
        <p14:creationId xmlns:p14="http://schemas.microsoft.com/office/powerpoint/2010/main" val="280661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1A1417-80D8-4E39-84A0-E7C8812CF6E3}"/>
              </a:ext>
            </a:extLst>
          </p:cNvPr>
          <p:cNvSpPr>
            <a:spLocks noGrp="1"/>
          </p:cNvSpPr>
          <p:nvPr>
            <p:ph type="title"/>
          </p:nvPr>
        </p:nvSpPr>
        <p:spPr>
          <a:xfrm>
            <a:off x="1573491" y="897627"/>
            <a:ext cx="10515600" cy="811914"/>
          </a:xfrm>
        </p:spPr>
        <p:txBody>
          <a:bodyPr>
            <a:normAutofit fontScale="90000"/>
          </a:bodyPr>
          <a:lstStyle/>
          <a:p>
            <a:r>
              <a:rPr lang="en-GB" b="1" dirty="0">
                <a:solidFill>
                  <a:schemeClr val="accent3"/>
                </a:solidFill>
              </a:rPr>
              <a:t>SELEP Recovery &amp; Renewal Strategy</a:t>
            </a:r>
            <a:br>
              <a:rPr lang="en-GB" sz="3600" dirty="0">
                <a:solidFill>
                  <a:schemeClr val="accent3"/>
                </a:solidFill>
              </a:rPr>
            </a:br>
            <a:r>
              <a:rPr lang="en-GB" dirty="0">
                <a:solidFill>
                  <a:schemeClr val="accent3"/>
                </a:solidFill>
              </a:rPr>
              <a:t> </a:t>
            </a:r>
            <a:br>
              <a:rPr lang="en-GB" dirty="0">
                <a:solidFill>
                  <a:schemeClr val="accent3"/>
                </a:solidFill>
              </a:rPr>
            </a:br>
            <a:endParaRPr lang="en-GB" dirty="0">
              <a:solidFill>
                <a:schemeClr val="accent3"/>
              </a:solidFill>
            </a:endParaRPr>
          </a:p>
        </p:txBody>
      </p:sp>
      <p:sp>
        <p:nvSpPr>
          <p:cNvPr id="6" name="Content Placeholder 5">
            <a:extLst>
              <a:ext uri="{FF2B5EF4-FFF2-40B4-BE49-F238E27FC236}">
                <a16:creationId xmlns:a16="http://schemas.microsoft.com/office/drawing/2014/main" id="{38550C50-272F-4719-B030-B4F87A056C86}"/>
              </a:ext>
            </a:extLst>
          </p:cNvPr>
          <p:cNvSpPr>
            <a:spLocks noGrp="1"/>
          </p:cNvSpPr>
          <p:nvPr>
            <p:ph idx="1"/>
          </p:nvPr>
        </p:nvSpPr>
        <p:spPr>
          <a:xfrm>
            <a:off x="451700" y="1498862"/>
            <a:ext cx="10012053" cy="4461512"/>
          </a:xfrm>
        </p:spPr>
        <p:txBody>
          <a:bodyPr>
            <a:normAutofit fontScale="70000" lnSpcReduction="20000"/>
          </a:bodyPr>
          <a:lstStyle/>
          <a:p>
            <a:pPr marL="0" indent="0">
              <a:buNone/>
            </a:pPr>
            <a:r>
              <a:rPr lang="en-GB" sz="2800" b="1" dirty="0">
                <a:solidFill>
                  <a:schemeClr val="accent5"/>
                </a:solidFill>
                <a:latin typeface="+mn-lt"/>
              </a:rPr>
              <a:t>Key purpose and principles:</a:t>
            </a:r>
            <a:br>
              <a:rPr lang="en-GB" sz="2800" b="1" dirty="0">
                <a:solidFill>
                  <a:schemeClr val="accent5"/>
                </a:solidFill>
                <a:latin typeface="+mn-lt"/>
              </a:rPr>
            </a:br>
            <a:endParaRPr lang="en-GB" sz="2800" b="1" dirty="0">
              <a:solidFill>
                <a:schemeClr val="accent5"/>
              </a:solidFill>
              <a:latin typeface="+mn-lt"/>
            </a:endParaRPr>
          </a:p>
          <a:p>
            <a:pPr marL="457200" lvl="0" indent="-457200">
              <a:buFont typeface="Arial" panose="020B0604020202020204" pitchFamily="34" charset="0"/>
              <a:buChar char="•"/>
            </a:pPr>
            <a:r>
              <a:rPr lang="en-GB" sz="2800" dirty="0">
                <a:solidFill>
                  <a:schemeClr val="accent5"/>
                </a:solidFill>
                <a:latin typeface="+mn-lt"/>
              </a:rPr>
              <a:t>The Recovery and Renewal Strategy will focus on how SELEP delivers activities over the next few years, both in response to the economic crisis brought about by the COVID-19 pandemic and potential implications of Brexit implementation. </a:t>
            </a:r>
            <a:br>
              <a:rPr lang="en-GB" sz="2800" dirty="0">
                <a:solidFill>
                  <a:schemeClr val="accent5"/>
                </a:solidFill>
                <a:latin typeface="+mn-lt"/>
              </a:rPr>
            </a:br>
            <a:endParaRPr lang="en-GB" sz="2800" dirty="0">
              <a:solidFill>
                <a:schemeClr val="accent5"/>
              </a:solidFill>
              <a:latin typeface="+mn-lt"/>
            </a:endParaRPr>
          </a:p>
          <a:p>
            <a:pPr marL="457200" lvl="0" indent="-457200">
              <a:buFont typeface="Arial" panose="020B0604020202020204" pitchFamily="34" charset="0"/>
              <a:buChar char="•"/>
            </a:pPr>
            <a:r>
              <a:rPr lang="en-GB" sz="2800" dirty="0">
                <a:solidFill>
                  <a:schemeClr val="accent5"/>
                </a:solidFill>
                <a:latin typeface="+mn-lt"/>
              </a:rPr>
              <a:t>The primary purpose of this document is to</a:t>
            </a:r>
            <a:r>
              <a:rPr lang="en-US" alt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altLang="en-US" sz="2800" dirty="0">
                <a:solidFill>
                  <a:schemeClr val="accent5"/>
                </a:solidFill>
                <a:latin typeface="+mn-lt"/>
                <a:ea typeface="Calibri" panose="020F0502020204030204" pitchFamily="34" charset="0"/>
                <a:cs typeface="Times New Roman" panose="02020603050405020304" pitchFamily="18" charset="0"/>
              </a:rPr>
              <a:t>set out the distinct strategic</a:t>
            </a:r>
            <a:r>
              <a:rPr lang="en-GB" sz="2800" dirty="0">
                <a:solidFill>
                  <a:schemeClr val="accent5"/>
                </a:solidFill>
              </a:rPr>
              <a:t> economic</a:t>
            </a:r>
            <a:r>
              <a:rPr lang="en-US" altLang="en-US" sz="2800" dirty="0">
                <a:solidFill>
                  <a:schemeClr val="accent5"/>
                </a:solidFill>
                <a:latin typeface="+mn-lt"/>
                <a:ea typeface="Calibri" panose="020F0502020204030204" pitchFamily="34" charset="0"/>
                <a:cs typeface="Times New Roman" panose="02020603050405020304" pitchFamily="18" charset="0"/>
              </a:rPr>
              <a:t> opportunities that will drive SELEP’s economic recovery and renewal and will direct decision making and investments across the area. It will </a:t>
            </a:r>
            <a:r>
              <a:rPr lang="en-GB" sz="2800" dirty="0">
                <a:solidFill>
                  <a:schemeClr val="accent5"/>
                </a:solidFill>
                <a:latin typeface="+mn-lt"/>
              </a:rPr>
              <a:t>provide clarity on the opportunities and priorities that require investment and support in the short to medium term.  However, it will also inform our longer-term vision and strategy for the future SELEP economy. </a:t>
            </a:r>
            <a:br>
              <a:rPr lang="en-GB" sz="2800" dirty="0">
                <a:solidFill>
                  <a:schemeClr val="accent5"/>
                </a:solidFill>
                <a:latin typeface="+mn-lt"/>
              </a:rPr>
            </a:br>
            <a:endParaRPr lang="en-GB" sz="2800" dirty="0">
              <a:solidFill>
                <a:schemeClr val="accent5"/>
              </a:solidFill>
              <a:latin typeface="+mn-lt"/>
            </a:endParaRPr>
          </a:p>
          <a:p>
            <a:pPr marL="457200" lvl="0" indent="-457200">
              <a:buFont typeface="Arial" panose="020B0604020202020204" pitchFamily="34" charset="0"/>
              <a:buChar char="•"/>
            </a:pPr>
            <a:r>
              <a:rPr lang="en-GB" sz="2800" dirty="0">
                <a:solidFill>
                  <a:schemeClr val="accent5"/>
                </a:solidFill>
                <a:latin typeface="+mn-lt"/>
              </a:rPr>
              <a:t>SELEP intend to submit this strategy to government in Spring 2021 and will continue to work with relevant government departments to ensure that we are responsive to emerging national policies, initiatives and investment opportunities</a:t>
            </a:r>
            <a:r>
              <a:rPr lang="en-GB" sz="3400" dirty="0">
                <a:solidFill>
                  <a:schemeClr val="accent5"/>
                </a:solidFill>
                <a:latin typeface="+mn-lt"/>
              </a:rPr>
              <a:t>.</a:t>
            </a:r>
          </a:p>
          <a:p>
            <a:endParaRPr lang="en-GB" dirty="0"/>
          </a:p>
        </p:txBody>
      </p:sp>
    </p:spTree>
    <p:extLst>
      <p:ext uri="{BB962C8B-B14F-4D97-AF65-F5344CB8AC3E}">
        <p14:creationId xmlns:p14="http://schemas.microsoft.com/office/powerpoint/2010/main" val="3517078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1A1417-80D8-4E39-84A0-E7C8812CF6E3}"/>
              </a:ext>
            </a:extLst>
          </p:cNvPr>
          <p:cNvSpPr>
            <a:spLocks noGrp="1"/>
          </p:cNvSpPr>
          <p:nvPr>
            <p:ph type="title"/>
          </p:nvPr>
        </p:nvSpPr>
        <p:spPr>
          <a:xfrm>
            <a:off x="1573491" y="897627"/>
            <a:ext cx="10515600" cy="811914"/>
          </a:xfrm>
        </p:spPr>
        <p:txBody>
          <a:bodyPr>
            <a:normAutofit fontScale="90000"/>
          </a:bodyPr>
          <a:lstStyle/>
          <a:p>
            <a:r>
              <a:rPr lang="en-GB" b="1" dirty="0">
                <a:solidFill>
                  <a:schemeClr val="accent3"/>
                </a:solidFill>
              </a:rPr>
              <a:t>SELEP Recovery &amp; Renewal Strategy</a:t>
            </a:r>
            <a:br>
              <a:rPr lang="en-GB" sz="3600" dirty="0">
                <a:solidFill>
                  <a:schemeClr val="accent3"/>
                </a:solidFill>
              </a:rPr>
            </a:br>
            <a:r>
              <a:rPr lang="en-GB" dirty="0">
                <a:solidFill>
                  <a:schemeClr val="accent3"/>
                </a:solidFill>
              </a:rPr>
              <a:t> </a:t>
            </a:r>
            <a:br>
              <a:rPr lang="en-GB" dirty="0">
                <a:solidFill>
                  <a:schemeClr val="accent3"/>
                </a:solidFill>
              </a:rPr>
            </a:br>
            <a:endParaRPr lang="en-GB" dirty="0">
              <a:solidFill>
                <a:schemeClr val="accent3"/>
              </a:solidFill>
            </a:endParaRPr>
          </a:p>
        </p:txBody>
      </p:sp>
      <p:sp>
        <p:nvSpPr>
          <p:cNvPr id="6" name="Content Placeholder 5">
            <a:extLst>
              <a:ext uri="{FF2B5EF4-FFF2-40B4-BE49-F238E27FC236}">
                <a16:creationId xmlns:a16="http://schemas.microsoft.com/office/drawing/2014/main" id="{38550C50-272F-4719-B030-B4F87A056C86}"/>
              </a:ext>
            </a:extLst>
          </p:cNvPr>
          <p:cNvSpPr>
            <a:spLocks noGrp="1"/>
          </p:cNvSpPr>
          <p:nvPr>
            <p:ph idx="1"/>
          </p:nvPr>
        </p:nvSpPr>
        <p:spPr>
          <a:xfrm>
            <a:off x="451700" y="1498861"/>
            <a:ext cx="10012053" cy="5222262"/>
          </a:xfrm>
        </p:spPr>
        <p:txBody>
          <a:bodyPr>
            <a:normAutofit fontScale="62500" lnSpcReduction="20000"/>
          </a:bodyPr>
          <a:lstStyle/>
          <a:p>
            <a:pPr lvl="0"/>
            <a:r>
              <a:rPr lang="en-GB" sz="3400" b="1" dirty="0">
                <a:solidFill>
                  <a:schemeClr val="accent5"/>
                </a:solidFill>
                <a:latin typeface="+mn-lt"/>
              </a:rPr>
              <a:t>As such the strategy will:</a:t>
            </a:r>
            <a:br>
              <a:rPr lang="en-GB" sz="3400" dirty="0">
                <a:solidFill>
                  <a:schemeClr val="accent5"/>
                </a:solidFill>
                <a:latin typeface="+mn-lt"/>
              </a:rPr>
            </a:br>
            <a:endParaRPr lang="en-GB" sz="3400" dirty="0">
              <a:solidFill>
                <a:schemeClr val="accent5"/>
              </a:solidFill>
              <a:latin typeface="+mn-lt"/>
            </a:endParaRPr>
          </a:p>
          <a:p>
            <a:pPr marL="914400" lvl="1" indent="-457200">
              <a:buFont typeface="Arial" panose="020B0604020202020204" pitchFamily="34" charset="0"/>
              <a:buChar char="•"/>
            </a:pPr>
            <a:r>
              <a:rPr lang="en-GB" sz="3400" dirty="0">
                <a:solidFill>
                  <a:schemeClr val="accent2">
                    <a:lumMod val="75000"/>
                  </a:schemeClr>
                </a:solidFill>
                <a:latin typeface="+mn-lt"/>
              </a:rPr>
              <a:t>be informed by the robust evidence base and significant engagement activities undertaken in preparing the draft SELEP Local Industrial Strategy, as well as by more recent economic intelligence;</a:t>
            </a:r>
            <a:br>
              <a:rPr lang="en-GB" sz="3400" dirty="0">
                <a:solidFill>
                  <a:schemeClr val="accent2">
                    <a:lumMod val="75000"/>
                  </a:schemeClr>
                </a:solidFill>
                <a:latin typeface="+mn-lt"/>
              </a:rPr>
            </a:br>
            <a:endParaRPr lang="en-GB" sz="3400" dirty="0">
              <a:solidFill>
                <a:schemeClr val="accent2">
                  <a:lumMod val="75000"/>
                </a:schemeClr>
              </a:solidFill>
              <a:latin typeface="+mn-lt"/>
            </a:endParaRPr>
          </a:p>
          <a:p>
            <a:pPr marL="914400" lvl="1" indent="-457200">
              <a:buFont typeface="Arial" panose="020B0604020202020204" pitchFamily="34" charset="0"/>
              <a:buChar char="•"/>
            </a:pPr>
            <a:r>
              <a:rPr lang="en-GB" sz="3400" dirty="0">
                <a:solidFill>
                  <a:schemeClr val="accent2">
                    <a:lumMod val="75000"/>
                  </a:schemeClr>
                </a:solidFill>
                <a:latin typeface="+mn-lt"/>
              </a:rPr>
              <a:t>have a strong focus on the distinct strategic opportunities where SELEP will make a vital contribution to the economic recovery and growth of the wider South, in order to reinforce our region as one of significant economic importance to the UK as a whole;</a:t>
            </a:r>
            <a:br>
              <a:rPr lang="en-GB" sz="3400" dirty="0">
                <a:solidFill>
                  <a:schemeClr val="accent2">
                    <a:lumMod val="75000"/>
                  </a:schemeClr>
                </a:solidFill>
                <a:latin typeface="+mn-lt"/>
              </a:rPr>
            </a:br>
            <a:endParaRPr lang="en-GB" sz="3400" dirty="0">
              <a:solidFill>
                <a:schemeClr val="accent2">
                  <a:lumMod val="75000"/>
                </a:schemeClr>
              </a:solidFill>
              <a:latin typeface="+mn-lt"/>
            </a:endParaRPr>
          </a:p>
          <a:p>
            <a:pPr marL="914400" lvl="1" indent="-457200">
              <a:buFont typeface="Arial" panose="020B0604020202020204" pitchFamily="34" charset="0"/>
              <a:buChar char="•"/>
            </a:pPr>
            <a:r>
              <a:rPr lang="en-GB" sz="3400" dirty="0">
                <a:solidFill>
                  <a:schemeClr val="accent2">
                    <a:lumMod val="75000"/>
                  </a:schemeClr>
                </a:solidFill>
                <a:latin typeface="+mn-lt"/>
              </a:rPr>
              <a:t>set out how we plan to support the wider recovery, resilience and growth of businesses across our area;</a:t>
            </a:r>
            <a:br>
              <a:rPr lang="en-GB" sz="3400" dirty="0">
                <a:solidFill>
                  <a:schemeClr val="accent2">
                    <a:lumMod val="75000"/>
                  </a:schemeClr>
                </a:solidFill>
                <a:latin typeface="+mn-lt"/>
              </a:rPr>
            </a:br>
            <a:endParaRPr lang="en-GB" sz="3400" dirty="0">
              <a:solidFill>
                <a:schemeClr val="accent2">
                  <a:lumMod val="75000"/>
                </a:schemeClr>
              </a:solidFill>
              <a:latin typeface="+mn-lt"/>
            </a:endParaRPr>
          </a:p>
          <a:p>
            <a:pPr marL="914400" lvl="1" indent="-457200">
              <a:buFont typeface="Arial" panose="020B0604020202020204" pitchFamily="34" charset="0"/>
              <a:buChar char="•"/>
            </a:pPr>
            <a:r>
              <a:rPr lang="en-GB" sz="3400" dirty="0">
                <a:solidFill>
                  <a:schemeClr val="accent2">
                    <a:lumMod val="75000"/>
                  </a:schemeClr>
                </a:solidFill>
                <a:latin typeface="+mn-lt"/>
              </a:rPr>
              <a:t>assist in the development of a comprehensive project pipeline which can inform investment decisions as further information about LEP resources becomes available; and</a:t>
            </a:r>
            <a:br>
              <a:rPr lang="en-GB" sz="3400" dirty="0">
                <a:solidFill>
                  <a:schemeClr val="accent2">
                    <a:lumMod val="75000"/>
                  </a:schemeClr>
                </a:solidFill>
                <a:latin typeface="+mn-lt"/>
              </a:rPr>
            </a:br>
            <a:endParaRPr lang="en-GB" sz="3400" dirty="0">
              <a:solidFill>
                <a:schemeClr val="accent2">
                  <a:lumMod val="75000"/>
                </a:schemeClr>
              </a:solidFill>
              <a:latin typeface="+mn-lt"/>
            </a:endParaRPr>
          </a:p>
          <a:p>
            <a:pPr marL="914400" lvl="1" indent="-457200">
              <a:buFont typeface="Arial" panose="020B0604020202020204" pitchFamily="34" charset="0"/>
              <a:buChar char="•"/>
            </a:pPr>
            <a:r>
              <a:rPr lang="en-GB" sz="3400" dirty="0">
                <a:solidFill>
                  <a:schemeClr val="accent2">
                    <a:lumMod val="75000"/>
                  </a:schemeClr>
                </a:solidFill>
                <a:latin typeface="+mn-lt"/>
              </a:rPr>
              <a:t>be supported by specific activities and delivery plans that will </a:t>
            </a:r>
            <a:br>
              <a:rPr lang="en-GB" sz="3400" dirty="0">
                <a:solidFill>
                  <a:schemeClr val="accent2">
                    <a:lumMod val="75000"/>
                  </a:schemeClr>
                </a:solidFill>
                <a:latin typeface="+mn-lt"/>
              </a:rPr>
            </a:br>
            <a:r>
              <a:rPr lang="en-GB" sz="3400" dirty="0">
                <a:solidFill>
                  <a:schemeClr val="accent2">
                    <a:lumMod val="75000"/>
                  </a:schemeClr>
                </a:solidFill>
                <a:latin typeface="+mn-lt"/>
              </a:rPr>
              <a:t>be developed as appropriate throughout 2021.</a:t>
            </a:r>
            <a:br>
              <a:rPr lang="en-GB" sz="3400" dirty="0">
                <a:solidFill>
                  <a:schemeClr val="accent5"/>
                </a:solidFill>
                <a:latin typeface="+mn-lt"/>
              </a:rPr>
            </a:br>
            <a:endParaRPr lang="en-GB" sz="3400" dirty="0">
              <a:solidFill>
                <a:schemeClr val="accent5"/>
              </a:solidFill>
              <a:latin typeface="+mn-lt"/>
            </a:endParaRPr>
          </a:p>
          <a:p>
            <a:endParaRPr lang="en-GB" dirty="0"/>
          </a:p>
        </p:txBody>
      </p:sp>
    </p:spTree>
    <p:extLst>
      <p:ext uri="{BB962C8B-B14F-4D97-AF65-F5344CB8AC3E}">
        <p14:creationId xmlns:p14="http://schemas.microsoft.com/office/powerpoint/2010/main" val="963438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8D6D27B4-9AE4-4F32-AAB9-C588DC37406B}"/>
              </a:ext>
            </a:extLst>
          </p:cNvPr>
          <p:cNvSpPr/>
          <p:nvPr/>
        </p:nvSpPr>
        <p:spPr>
          <a:xfrm>
            <a:off x="14777" y="171450"/>
            <a:ext cx="3500487" cy="3429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499E401A-C8FA-400B-BABF-274C0718F3DF}"/>
              </a:ext>
            </a:extLst>
          </p:cNvPr>
          <p:cNvSpPr/>
          <p:nvPr/>
        </p:nvSpPr>
        <p:spPr>
          <a:xfrm>
            <a:off x="8691513" y="3429000"/>
            <a:ext cx="3500487" cy="3429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5" name="Diagram 24">
            <a:extLst>
              <a:ext uri="{FF2B5EF4-FFF2-40B4-BE49-F238E27FC236}">
                <a16:creationId xmlns:a16="http://schemas.microsoft.com/office/drawing/2014/main" id="{4EB30D04-A873-4AAB-B9E7-55D261D59F21}"/>
              </a:ext>
            </a:extLst>
          </p:cNvPr>
          <p:cNvGraphicFramePr/>
          <p:nvPr>
            <p:extLst>
              <p:ext uri="{D42A27DB-BD31-4B8C-83A1-F6EECF244321}">
                <p14:modId xmlns:p14="http://schemas.microsoft.com/office/powerpoint/2010/main" val="4011543770"/>
              </p:ext>
            </p:extLst>
          </p:nvPr>
        </p:nvGraphicFramePr>
        <p:xfrm>
          <a:off x="990599" y="534987"/>
          <a:ext cx="10396979" cy="953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 name="Rectangle: Rounded Corners 52">
            <a:extLst>
              <a:ext uri="{FF2B5EF4-FFF2-40B4-BE49-F238E27FC236}">
                <a16:creationId xmlns:a16="http://schemas.microsoft.com/office/drawing/2014/main" id="{9E8C5E31-BE62-4945-9D3A-80B980181F0C}"/>
              </a:ext>
            </a:extLst>
          </p:cNvPr>
          <p:cNvSpPr>
            <a:spLocks noChangeArrowheads="1"/>
          </p:cNvSpPr>
          <p:nvPr/>
        </p:nvSpPr>
        <p:spPr bwMode="auto">
          <a:xfrm>
            <a:off x="9776610" y="1676400"/>
            <a:ext cx="1616220" cy="4724400"/>
          </a:xfrm>
          <a:prstGeom prst="roundRect">
            <a:avLst>
              <a:gd name="adj" fmla="val 16667"/>
            </a:avLst>
          </a:prstGeom>
          <a:solidFill>
            <a:srgbClr val="FFC000"/>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ea typeface="Calibri" panose="020F0502020204030204" pitchFamily="34" charset="0"/>
                <a:cs typeface="Times New Roman" panose="02020603050405020304" pitchFamily="18" charset="0"/>
              </a:rPr>
              <a:t>Key Challenges</a:t>
            </a:r>
            <a:r>
              <a:rPr kumimoji="0" lang="en-US" altLang="en-US" sz="1100" b="0" i="0" u="none" strike="noStrike" cap="none" normalizeH="0" baseline="0" dirty="0">
                <a:ln>
                  <a:noFill/>
                </a:ln>
                <a:solidFill>
                  <a:schemeClr val="bg1"/>
                </a:solidFill>
                <a:effectLst/>
                <a:ea typeface="Calibri" panose="020F0502020204030204" pitchFamily="34" charset="0"/>
                <a:cs typeface="Times New Roman" panose="02020603050405020304" pitchFamily="18" charset="0"/>
              </a:rPr>
              <a:t>:</a:t>
            </a:r>
            <a:br>
              <a:rPr kumimoji="0" lang="en-US" altLang="en-US" sz="1100" b="0" i="0" u="none" strike="noStrike" cap="none" normalizeH="0" baseline="0" dirty="0">
                <a:ln>
                  <a:noFill/>
                </a:ln>
                <a:solidFill>
                  <a:schemeClr val="bg1"/>
                </a:solidFill>
                <a:effectLst/>
                <a:ea typeface="Calibri" panose="020F0502020204030204" pitchFamily="34" charset="0"/>
                <a:cs typeface="Times New Roman" panose="02020603050405020304" pitchFamily="18" charset="0"/>
              </a:rPr>
            </a:br>
            <a:endParaRPr kumimoji="0" lang="en-US" altLang="en-US" sz="1100" b="0" i="0" u="none" strike="noStrike" cap="none" normalizeH="0" baseline="0" dirty="0">
              <a:ln>
                <a:noFill/>
              </a:ln>
              <a:solidFill>
                <a:schemeClr val="bg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chemeClr val="bg1"/>
                </a:solidFill>
                <a:effectLst/>
                <a:ea typeface="Calibri" panose="020F0502020204030204" pitchFamily="34" charset="0"/>
                <a:cs typeface="Times New Roman" panose="02020603050405020304" pitchFamily="18" charset="0"/>
              </a:rPr>
              <a:t>Loss of up to £12bn in 2020</a:t>
            </a:r>
            <a:endParaRPr kumimoji="0" lang="en-US" altLang="en-US" sz="1100" b="0" i="0" u="none" strike="noStrike" cap="none" normalizeH="0" baseline="0" dirty="0">
              <a:ln>
                <a:noFill/>
              </a:ln>
              <a:solidFill>
                <a:schemeClr val="bg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chemeClr val="bg1"/>
                </a:solidFill>
                <a:effectLst/>
                <a:ea typeface="Calibri" panose="020F0502020204030204" pitchFamily="34" charset="0"/>
                <a:cs typeface="Times New Roman" panose="02020603050405020304" pitchFamily="18" charset="0"/>
              </a:rPr>
              <a:t>Growing unemployment and inactivity </a:t>
            </a:r>
            <a:endParaRPr kumimoji="0" lang="en-US" altLang="en-US" sz="1100" b="0" i="0" u="none" strike="noStrike" cap="none" normalizeH="0" baseline="0" dirty="0">
              <a:ln>
                <a:noFill/>
              </a:ln>
              <a:solidFill>
                <a:schemeClr val="bg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chemeClr val="bg1"/>
                </a:solidFill>
                <a:effectLst/>
                <a:ea typeface="Calibri" panose="020F0502020204030204" pitchFamily="34" charset="0"/>
                <a:cs typeface="Times New Roman" panose="02020603050405020304" pitchFamily="18" charset="0"/>
              </a:rPr>
              <a:t>Significant sector impacts</a:t>
            </a:r>
            <a:endParaRPr kumimoji="0" lang="en-US" altLang="en-US" sz="1100" b="0" i="0" u="none" strike="noStrike" cap="none" normalizeH="0" baseline="0" dirty="0">
              <a:ln>
                <a:noFill/>
              </a:ln>
              <a:solidFill>
                <a:schemeClr val="bg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chemeClr val="bg1"/>
                </a:solidFill>
                <a:effectLst/>
                <a:ea typeface="Calibri" panose="020F0502020204030204" pitchFamily="34" charset="0"/>
                <a:cs typeface="Times New Roman" panose="02020603050405020304" pitchFamily="18" charset="0"/>
              </a:rPr>
              <a:t>Unemployment / lower skill levels</a:t>
            </a:r>
            <a:endParaRPr kumimoji="0" lang="en-US" altLang="en-US" sz="1100" b="0" i="0" u="none" strike="noStrike" cap="none" normalizeH="0" baseline="0" dirty="0">
              <a:ln>
                <a:noFill/>
              </a:ln>
              <a:solidFill>
                <a:schemeClr val="bg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chemeClr val="bg1"/>
                </a:solidFill>
                <a:effectLst/>
                <a:ea typeface="Calibri" panose="020F0502020204030204" pitchFamily="34" charset="0"/>
                <a:cs typeface="Times New Roman" panose="02020603050405020304" pitchFamily="18" charset="0"/>
              </a:rPr>
              <a:t>Economic inequalities across people and places</a:t>
            </a:r>
            <a:endParaRPr kumimoji="0" lang="en-US" altLang="en-US" sz="1100" b="0" i="0" u="none" strike="noStrike" cap="none" normalizeH="0" baseline="0" dirty="0">
              <a:ln>
                <a:noFill/>
              </a:ln>
              <a:solidFill>
                <a:schemeClr val="bg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chemeClr val="bg1"/>
                </a:solidFill>
                <a:effectLst/>
                <a:ea typeface="Calibri" panose="020F0502020204030204" pitchFamily="34" charset="0"/>
                <a:cs typeface="Times New Roman" panose="02020603050405020304" pitchFamily="18" charset="0"/>
              </a:rPr>
              <a:t>Impacts of rapid technological change </a:t>
            </a:r>
            <a:endParaRPr kumimoji="0" lang="en-US" altLang="en-US" sz="1100" b="0" i="0" u="none" strike="noStrike" cap="none" normalizeH="0" baseline="0" dirty="0">
              <a:ln>
                <a:noFill/>
              </a:ln>
              <a:solidFill>
                <a:schemeClr val="bg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chemeClr val="bg1"/>
                </a:solidFill>
                <a:effectLst/>
                <a:ea typeface="Calibri" panose="020F0502020204030204" pitchFamily="34" charset="0"/>
                <a:cs typeface="Times New Roman" panose="02020603050405020304" pitchFamily="18" charset="0"/>
              </a:rPr>
              <a:t>Large scale infrastructure development  </a:t>
            </a:r>
            <a:endParaRPr kumimoji="0" lang="en-US" altLang="en-US" sz="1100" b="0" i="0" u="none" strike="noStrike" cap="none" normalizeH="0" baseline="0" dirty="0">
              <a:ln>
                <a:noFill/>
              </a:ln>
              <a:solidFill>
                <a:schemeClr val="bg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chemeClr val="bg1"/>
                </a:solidFill>
                <a:effectLst/>
                <a:ea typeface="Calibri" panose="020F0502020204030204" pitchFamily="34" charset="0"/>
                <a:cs typeface="Times New Roman" panose="02020603050405020304" pitchFamily="18" charset="0"/>
              </a:rPr>
              <a:t>Ability of businesses to adapt to CV19 &amp; requirements of Brexit</a:t>
            </a:r>
            <a:endParaRPr kumimoji="0" lang="en-US" altLang="en-US" sz="1100" b="0" i="0" u="none" strike="noStrike" cap="none" normalizeH="0" baseline="0" dirty="0">
              <a:ln>
                <a:noFill/>
              </a:ln>
              <a:solidFill>
                <a:schemeClr val="bg1"/>
              </a:solidFill>
              <a:effectLst/>
            </a:endParaRPr>
          </a:p>
        </p:txBody>
      </p:sp>
      <p:sp>
        <p:nvSpPr>
          <p:cNvPr id="27" name="Rectangle: Rounded Corners 54">
            <a:extLst>
              <a:ext uri="{FF2B5EF4-FFF2-40B4-BE49-F238E27FC236}">
                <a16:creationId xmlns:a16="http://schemas.microsoft.com/office/drawing/2014/main" id="{1A36DDC7-4CFF-4969-944C-A17FCC6026CA}"/>
              </a:ext>
            </a:extLst>
          </p:cNvPr>
          <p:cNvSpPr>
            <a:spLocks noChangeArrowheads="1"/>
          </p:cNvSpPr>
          <p:nvPr/>
        </p:nvSpPr>
        <p:spPr bwMode="auto">
          <a:xfrm>
            <a:off x="1038224" y="1676400"/>
            <a:ext cx="8643103" cy="523875"/>
          </a:xfrm>
          <a:prstGeom prst="roundRect">
            <a:avLst>
              <a:gd name="adj" fmla="val 16667"/>
            </a:avLst>
          </a:prstGeom>
          <a:solidFill>
            <a:srgbClr val="ED7D31"/>
          </a:solidFill>
          <a:ln w="12700">
            <a:solidFill>
              <a:srgbClr val="ED7D3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Purpose:</a:t>
            </a:r>
            <a:r>
              <a:rPr kumimoji="0" lang="en-US" altLang="en-US" sz="12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set out the distinct </a:t>
            </a:r>
            <a:r>
              <a:rPr kumimoji="0" lang="en-US" altLang="en-US" sz="12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strategic economic opportunities </a:t>
            </a: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that will drive SELEP’s economic recovery and renewal and will direct decision making and investments across the SELEP area.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Rounded Corners 55">
            <a:extLst>
              <a:ext uri="{FF2B5EF4-FFF2-40B4-BE49-F238E27FC236}">
                <a16:creationId xmlns:a16="http://schemas.microsoft.com/office/drawing/2014/main" id="{3FFCE8DF-2639-47A0-8CB6-5ADF22CE86A0}"/>
              </a:ext>
            </a:extLst>
          </p:cNvPr>
          <p:cNvSpPr>
            <a:spLocks noChangeArrowheads="1"/>
          </p:cNvSpPr>
          <p:nvPr/>
        </p:nvSpPr>
        <p:spPr bwMode="auto">
          <a:xfrm>
            <a:off x="1066800" y="2786326"/>
            <a:ext cx="2019300" cy="827087"/>
          </a:xfrm>
          <a:prstGeom prst="roundRect">
            <a:avLst>
              <a:gd name="adj"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 UK’s Global Gateway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Rounded Corners 57">
            <a:extLst>
              <a:ext uri="{FF2B5EF4-FFF2-40B4-BE49-F238E27FC236}">
                <a16:creationId xmlns:a16="http://schemas.microsoft.com/office/drawing/2014/main" id="{C9B211F5-A202-4E6F-9919-02EE94E5AF08}"/>
              </a:ext>
            </a:extLst>
          </p:cNvPr>
          <p:cNvSpPr>
            <a:spLocks noChangeArrowheads="1"/>
          </p:cNvSpPr>
          <p:nvPr/>
        </p:nvSpPr>
        <p:spPr bwMode="auto">
          <a:xfrm>
            <a:off x="3382190" y="2791470"/>
            <a:ext cx="1935163" cy="795337"/>
          </a:xfrm>
          <a:prstGeom prst="roundRect">
            <a:avLst>
              <a:gd name="adj"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Communities for the Future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Rounded Corners 58">
            <a:extLst>
              <a:ext uri="{FF2B5EF4-FFF2-40B4-BE49-F238E27FC236}">
                <a16:creationId xmlns:a16="http://schemas.microsoft.com/office/drawing/2014/main" id="{01047A05-C496-4C4F-B001-ECD505B5AD8C}"/>
              </a:ext>
            </a:extLst>
          </p:cNvPr>
          <p:cNvSpPr>
            <a:spLocks noChangeArrowheads="1"/>
          </p:cNvSpPr>
          <p:nvPr/>
        </p:nvSpPr>
        <p:spPr bwMode="auto">
          <a:xfrm>
            <a:off x="5624178" y="2785005"/>
            <a:ext cx="1866900" cy="787400"/>
          </a:xfrm>
          <a:prstGeom prst="roundRect">
            <a:avLst>
              <a:gd name="adj"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Coastal Catalyst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Rounded Corners 59">
            <a:extLst>
              <a:ext uri="{FF2B5EF4-FFF2-40B4-BE49-F238E27FC236}">
                <a16:creationId xmlns:a16="http://schemas.microsoft.com/office/drawing/2014/main" id="{B14110B7-1CCB-429E-97C4-A16E8517CF21}"/>
              </a:ext>
            </a:extLst>
          </p:cNvPr>
          <p:cNvSpPr>
            <a:spLocks noChangeArrowheads="1"/>
          </p:cNvSpPr>
          <p:nvPr/>
        </p:nvSpPr>
        <p:spPr bwMode="auto">
          <a:xfrm>
            <a:off x="7842229" y="2777068"/>
            <a:ext cx="1830388" cy="795337"/>
          </a:xfrm>
          <a:prstGeom prst="roundRect">
            <a:avLst>
              <a:gd name="adj"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 Business Resilience &amp; Growth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Rounded Corners 60">
            <a:extLst>
              <a:ext uri="{FF2B5EF4-FFF2-40B4-BE49-F238E27FC236}">
                <a16:creationId xmlns:a16="http://schemas.microsoft.com/office/drawing/2014/main" id="{A4870599-9263-42A8-9BE8-1A9745AEF1CC}"/>
              </a:ext>
            </a:extLst>
          </p:cNvPr>
          <p:cNvSpPr>
            <a:spLocks noChangeArrowheads="1"/>
          </p:cNvSpPr>
          <p:nvPr/>
        </p:nvSpPr>
        <p:spPr bwMode="auto">
          <a:xfrm>
            <a:off x="1039813" y="2325687"/>
            <a:ext cx="8641514" cy="374650"/>
          </a:xfrm>
          <a:prstGeom prst="roundRect">
            <a:avLst>
              <a:gd name="adj"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Strategic Opportunities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Rounded Corners 61">
            <a:extLst>
              <a:ext uri="{FF2B5EF4-FFF2-40B4-BE49-F238E27FC236}">
                <a16:creationId xmlns:a16="http://schemas.microsoft.com/office/drawing/2014/main" id="{B5A09AC0-9713-48AE-ABA5-A91198362FE2}"/>
              </a:ext>
            </a:extLst>
          </p:cNvPr>
          <p:cNvSpPr>
            <a:spLocks noChangeArrowheads="1"/>
          </p:cNvSpPr>
          <p:nvPr/>
        </p:nvSpPr>
        <p:spPr bwMode="auto">
          <a:xfrm>
            <a:off x="1076484" y="3757349"/>
            <a:ext cx="8604843" cy="374650"/>
          </a:xfrm>
          <a:prstGeom prst="roundRect">
            <a:avLst>
              <a:gd name="adj" fmla="val 16667"/>
            </a:avLst>
          </a:prstGeom>
          <a:solidFill>
            <a:srgbClr val="00B0F0"/>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Priorities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Rounded Corners 62">
            <a:extLst>
              <a:ext uri="{FF2B5EF4-FFF2-40B4-BE49-F238E27FC236}">
                <a16:creationId xmlns:a16="http://schemas.microsoft.com/office/drawing/2014/main" id="{8B03B213-5891-4A42-85F2-01D2D1B8FB03}"/>
              </a:ext>
            </a:extLst>
          </p:cNvPr>
          <p:cNvSpPr>
            <a:spLocks noChangeArrowheads="1"/>
          </p:cNvSpPr>
          <p:nvPr/>
        </p:nvSpPr>
        <p:spPr bwMode="auto">
          <a:xfrm>
            <a:off x="1076483" y="5289500"/>
            <a:ext cx="8604843" cy="1112837"/>
          </a:xfrm>
          <a:prstGeom prst="roundRect">
            <a:avLst>
              <a:gd name="adj" fmla="val 16667"/>
            </a:avLst>
          </a:prstGeom>
          <a:solidFill>
            <a:srgbClr val="5B9BD5"/>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Deliverables e.g.</a:t>
            </a:r>
            <a:endParaRPr kumimoji="0" lang="en-US" altLang="en-US" sz="1100" b="0" i="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1"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Single pipeline of projects for capital investment; delivery of GBF projects and other major housing and infrastructure; SELEP funding for SMEs, sectors and skills; enhanced business support; improved digital infrastructure and skills; strengthened local supply chains; investment in towns and high streets; greater emphasis and innovation to support clean growth</a:t>
            </a: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35" name="Rectangle: Rounded Corners 196">
            <a:extLst>
              <a:ext uri="{FF2B5EF4-FFF2-40B4-BE49-F238E27FC236}">
                <a16:creationId xmlns:a16="http://schemas.microsoft.com/office/drawing/2014/main" id="{A3460F68-F0A1-45DB-A304-48A2DA31585C}"/>
              </a:ext>
            </a:extLst>
          </p:cNvPr>
          <p:cNvSpPr>
            <a:spLocks noChangeArrowheads="1"/>
          </p:cNvSpPr>
          <p:nvPr/>
        </p:nvSpPr>
        <p:spPr bwMode="auto">
          <a:xfrm>
            <a:off x="1076483" y="4226086"/>
            <a:ext cx="971550" cy="942946"/>
          </a:xfrm>
          <a:prstGeom prst="roundRect">
            <a:avLst>
              <a:gd name="adj" fmla="val 16667"/>
            </a:avLst>
          </a:prstGeom>
          <a:solidFill>
            <a:srgbClr val="00B0F0"/>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To support </a:t>
            </a:r>
            <a:r>
              <a:rPr kumimoji="0" lang="en-US" altLang="en-US" sz="10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businesses </a:t>
            </a: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to start, scale up, adapt and grow</a:t>
            </a:r>
            <a:endParaRPr kumimoji="0" lang="en-US" altLang="en-US" sz="11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Rectangle: Rounded Corners 197">
            <a:extLst>
              <a:ext uri="{FF2B5EF4-FFF2-40B4-BE49-F238E27FC236}">
                <a16:creationId xmlns:a16="http://schemas.microsoft.com/office/drawing/2014/main" id="{468A4F49-609A-4411-8764-6AC9EF899D42}"/>
              </a:ext>
            </a:extLst>
          </p:cNvPr>
          <p:cNvSpPr>
            <a:spLocks noChangeArrowheads="1"/>
          </p:cNvSpPr>
          <p:nvPr/>
        </p:nvSpPr>
        <p:spPr bwMode="auto">
          <a:xfrm>
            <a:off x="2206994" y="4200527"/>
            <a:ext cx="1171575" cy="942973"/>
          </a:xfrm>
          <a:prstGeom prst="roundRect">
            <a:avLst>
              <a:gd name="adj" fmla="val 16667"/>
            </a:avLst>
          </a:prstGeom>
          <a:solidFill>
            <a:srgbClr val="00B0F0"/>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To deliver a </a:t>
            </a:r>
            <a:r>
              <a:rPr kumimoji="0" lang="en-US" altLang="en-US" sz="10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skilled workforce</a:t>
            </a: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that drives employment &amp; productivity</a:t>
            </a:r>
            <a:endParaRPr kumimoji="0" lang="en-US" altLang="en-US" sz="1000" b="0" i="0" u="none" strike="noStrike" cap="none" normalizeH="0" baseline="0" dirty="0">
              <a:ln>
                <a:noFill/>
              </a:ln>
              <a:effectLst/>
              <a:latin typeface="Arial" panose="020B0604020202020204" pitchFamily="34" charset="0"/>
            </a:endParaRPr>
          </a:p>
        </p:txBody>
      </p:sp>
      <p:sp>
        <p:nvSpPr>
          <p:cNvPr id="37" name="Rectangle: Rounded Corners 198">
            <a:extLst>
              <a:ext uri="{FF2B5EF4-FFF2-40B4-BE49-F238E27FC236}">
                <a16:creationId xmlns:a16="http://schemas.microsoft.com/office/drawing/2014/main" id="{A5114868-856D-492F-9F4D-6F2AC6C5170A}"/>
              </a:ext>
            </a:extLst>
          </p:cNvPr>
          <p:cNvSpPr>
            <a:spLocks noChangeArrowheads="1"/>
          </p:cNvSpPr>
          <p:nvPr/>
        </p:nvSpPr>
        <p:spPr bwMode="auto">
          <a:xfrm>
            <a:off x="3521536" y="4211209"/>
            <a:ext cx="1123950" cy="942973"/>
          </a:xfrm>
          <a:prstGeom prst="roundRect">
            <a:avLst>
              <a:gd name="adj" fmla="val 16667"/>
            </a:avLst>
          </a:prstGeom>
          <a:solidFill>
            <a:srgbClr val="00B0F0"/>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To promote greater resilience in our </a:t>
            </a:r>
            <a:r>
              <a:rPr kumimoji="0" lang="en-US" altLang="en-US" sz="10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places </a:t>
            </a: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and support growth</a:t>
            </a:r>
            <a:endParaRPr kumimoji="0" lang="en-US" altLang="en-US" sz="1000" b="0" i="0" u="none" strike="noStrike" cap="none" normalizeH="0" baseline="0" dirty="0">
              <a:ln>
                <a:noFill/>
              </a:ln>
              <a:effectLst/>
              <a:latin typeface="Arial" panose="020B0604020202020204" pitchFamily="34" charset="0"/>
            </a:endParaRPr>
          </a:p>
        </p:txBody>
      </p:sp>
      <p:sp>
        <p:nvSpPr>
          <p:cNvPr id="38" name="Rectangle: Rounded Corners 199">
            <a:extLst>
              <a:ext uri="{FF2B5EF4-FFF2-40B4-BE49-F238E27FC236}">
                <a16:creationId xmlns:a16="http://schemas.microsoft.com/office/drawing/2014/main" id="{C0DC96D3-4DFF-4C49-AF2A-846C054FE684}"/>
              </a:ext>
            </a:extLst>
          </p:cNvPr>
          <p:cNvSpPr>
            <a:spLocks noChangeArrowheads="1"/>
          </p:cNvSpPr>
          <p:nvPr/>
        </p:nvSpPr>
        <p:spPr bwMode="auto">
          <a:xfrm>
            <a:off x="6089899" y="4234528"/>
            <a:ext cx="1112838" cy="942974"/>
          </a:xfrm>
          <a:prstGeom prst="roundRect">
            <a:avLst>
              <a:gd name="adj" fmla="val 16667"/>
            </a:avLst>
          </a:prstGeom>
          <a:solidFill>
            <a:srgbClr val="00B0F0"/>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To put </a:t>
            </a:r>
            <a:r>
              <a:rPr kumimoji="0" lang="en-US" altLang="en-US" sz="10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clean growth</a:t>
            </a: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and climate change at the heart of what we do</a:t>
            </a:r>
            <a:endParaRPr kumimoji="0" lang="en-US" altLang="en-US" sz="1000" b="0" i="0" u="none" strike="noStrike" cap="none" normalizeH="0" baseline="0" dirty="0">
              <a:ln>
                <a:noFill/>
              </a:ln>
              <a:effectLst/>
              <a:latin typeface="Arial" panose="020B0604020202020204" pitchFamily="34" charset="0"/>
            </a:endParaRPr>
          </a:p>
        </p:txBody>
      </p:sp>
      <p:sp>
        <p:nvSpPr>
          <p:cNvPr id="39" name="Rectangle: Rounded Corners 200">
            <a:extLst>
              <a:ext uri="{FF2B5EF4-FFF2-40B4-BE49-F238E27FC236}">
                <a16:creationId xmlns:a16="http://schemas.microsoft.com/office/drawing/2014/main" id="{F75D28F0-7213-46E1-9B32-ED15F1E64F74}"/>
              </a:ext>
            </a:extLst>
          </p:cNvPr>
          <p:cNvSpPr>
            <a:spLocks noChangeArrowheads="1"/>
          </p:cNvSpPr>
          <p:nvPr/>
        </p:nvSpPr>
        <p:spPr bwMode="auto">
          <a:xfrm>
            <a:off x="7358570" y="4236083"/>
            <a:ext cx="1108075" cy="942975"/>
          </a:xfrm>
          <a:prstGeom prst="roundRect">
            <a:avLst>
              <a:gd name="adj" fmla="val 16667"/>
            </a:avLst>
          </a:prstGeom>
          <a:solidFill>
            <a:srgbClr val="00B0F0"/>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To support </a:t>
            </a:r>
            <a:b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br>
            <a:r>
              <a:rPr kumimoji="0" lang="en-US" altLang="en-US" sz="10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equality</a:t>
            </a: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to ensure everyone has opportunity to thrive</a:t>
            </a:r>
            <a:endParaRPr kumimoji="0" lang="en-US" altLang="en-US" sz="1000" b="0" i="0" u="none" strike="noStrike" cap="none" normalizeH="0" baseline="0" dirty="0">
              <a:ln>
                <a:noFill/>
              </a:ln>
              <a:effectLst/>
              <a:latin typeface="Arial" panose="020B0604020202020204" pitchFamily="34" charset="0"/>
            </a:endParaRPr>
          </a:p>
        </p:txBody>
      </p:sp>
      <p:sp>
        <p:nvSpPr>
          <p:cNvPr id="40" name="Rectangle: Rounded Corners 201">
            <a:extLst>
              <a:ext uri="{FF2B5EF4-FFF2-40B4-BE49-F238E27FC236}">
                <a16:creationId xmlns:a16="http://schemas.microsoft.com/office/drawing/2014/main" id="{160B159A-B29C-444C-84DC-08FB252A813B}"/>
              </a:ext>
            </a:extLst>
          </p:cNvPr>
          <p:cNvSpPr>
            <a:spLocks noChangeArrowheads="1"/>
          </p:cNvSpPr>
          <p:nvPr/>
        </p:nvSpPr>
        <p:spPr bwMode="auto">
          <a:xfrm>
            <a:off x="8611776" y="4237638"/>
            <a:ext cx="1112838" cy="942975"/>
          </a:xfrm>
          <a:prstGeom prst="roundRect">
            <a:avLst>
              <a:gd name="adj" fmla="val 16667"/>
            </a:avLst>
          </a:prstGeom>
          <a:solidFill>
            <a:srgbClr val="00B0F0"/>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To drive </a:t>
            </a:r>
            <a:r>
              <a:rPr kumimoji="0" lang="en-US" altLang="en-US" sz="10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trade and growth</a:t>
            </a: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in a post CV19 and post Brexit economy</a:t>
            </a:r>
            <a:endParaRPr kumimoji="0" lang="en-US" altLang="en-US" sz="1000" b="0" i="0" u="none" strike="noStrike" cap="none" normalizeH="0" baseline="0" dirty="0">
              <a:ln>
                <a:noFill/>
              </a:ln>
              <a:effectLst/>
              <a:latin typeface="Arial" panose="020B0604020202020204" pitchFamily="34" charset="0"/>
            </a:endParaRPr>
          </a:p>
        </p:txBody>
      </p:sp>
      <p:sp>
        <p:nvSpPr>
          <p:cNvPr id="41" name="Rectangle: Rounded Corners 1">
            <a:extLst>
              <a:ext uri="{FF2B5EF4-FFF2-40B4-BE49-F238E27FC236}">
                <a16:creationId xmlns:a16="http://schemas.microsoft.com/office/drawing/2014/main" id="{CDAA8F55-AB48-4A7A-8DC1-C14F1F2B1BF9}"/>
              </a:ext>
            </a:extLst>
          </p:cNvPr>
          <p:cNvSpPr>
            <a:spLocks noChangeArrowheads="1"/>
          </p:cNvSpPr>
          <p:nvPr/>
        </p:nvSpPr>
        <p:spPr bwMode="auto">
          <a:xfrm>
            <a:off x="4797305" y="4234528"/>
            <a:ext cx="1123950" cy="934504"/>
          </a:xfrm>
          <a:prstGeom prst="roundRect">
            <a:avLst>
              <a:gd name="adj" fmla="val 16667"/>
            </a:avLst>
          </a:prstGeom>
          <a:solidFill>
            <a:srgbClr val="00B0F0"/>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To improve </a:t>
            </a:r>
            <a:r>
              <a:rPr kumimoji="0" lang="en-US" altLang="en-US" sz="10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digital connectivity</a:t>
            </a: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and capabiliti</a:t>
            </a:r>
            <a:r>
              <a:rPr kumimoji="0" lang="en-US" altLang="en-US" sz="10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Rectangle 55">
            <a:extLst>
              <a:ext uri="{FF2B5EF4-FFF2-40B4-BE49-F238E27FC236}">
                <a16:creationId xmlns:a16="http://schemas.microsoft.com/office/drawing/2014/main" id="{0A0EDC10-3CF2-4BA9-95EF-9ACB6833A5F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3" name="Rectangle 57">
            <a:extLst>
              <a:ext uri="{FF2B5EF4-FFF2-40B4-BE49-F238E27FC236}">
                <a16:creationId xmlns:a16="http://schemas.microsoft.com/office/drawing/2014/main" id="{4808FD94-388B-41F9-81AF-7895A71D4473}"/>
              </a:ext>
            </a:extLst>
          </p:cNvPr>
          <p:cNvSpPr>
            <a:spLocks noChangeArrowheads="1"/>
          </p:cNvSpPr>
          <p:nvPr/>
        </p:nvSpPr>
        <p:spPr bwMode="auto">
          <a:xfrm>
            <a:off x="71754" y="5714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4" name="Rectangle 58">
            <a:extLst>
              <a:ext uri="{FF2B5EF4-FFF2-40B4-BE49-F238E27FC236}">
                <a16:creationId xmlns:a16="http://schemas.microsoft.com/office/drawing/2014/main" id="{EF3E9D55-AF91-4192-B5E5-522C0EE9AB01}"/>
              </a:ext>
            </a:extLst>
          </p:cNvPr>
          <p:cNvSpPr>
            <a:spLocks noChangeArrowheads="1"/>
          </p:cNvSpPr>
          <p:nvPr/>
        </p:nvSpPr>
        <p:spPr bwMode="auto">
          <a:xfrm>
            <a:off x="0" y="18859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5" name="Rectangle 74">
            <a:extLst>
              <a:ext uri="{FF2B5EF4-FFF2-40B4-BE49-F238E27FC236}">
                <a16:creationId xmlns:a16="http://schemas.microsoft.com/office/drawing/2014/main" id="{A914904D-B26B-4810-803A-F3F707153F5C}"/>
              </a:ext>
            </a:extLst>
          </p:cNvPr>
          <p:cNvSpPr>
            <a:spLocks noChangeArrowheads="1"/>
          </p:cNvSpPr>
          <p:nvPr/>
        </p:nvSpPr>
        <p:spPr bwMode="auto">
          <a:xfrm>
            <a:off x="0" y="23431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737683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3A40-689A-4C6A-AE60-526FEE1A58D2}"/>
              </a:ext>
            </a:extLst>
          </p:cNvPr>
          <p:cNvSpPr>
            <a:spLocks noGrp="1"/>
          </p:cNvSpPr>
          <p:nvPr>
            <p:ph type="title"/>
          </p:nvPr>
        </p:nvSpPr>
        <p:spPr/>
        <p:txBody>
          <a:bodyPr>
            <a:normAutofit/>
          </a:bodyPr>
          <a:lstStyle/>
          <a:p>
            <a:r>
              <a:rPr lang="en-GB" sz="3800" b="1" dirty="0">
                <a:solidFill>
                  <a:schemeClr val="accent3"/>
                </a:solidFill>
              </a:rPr>
              <a:t>For Discussion</a:t>
            </a:r>
          </a:p>
        </p:txBody>
      </p:sp>
      <p:sp>
        <p:nvSpPr>
          <p:cNvPr id="3" name="Content Placeholder 2">
            <a:extLst>
              <a:ext uri="{FF2B5EF4-FFF2-40B4-BE49-F238E27FC236}">
                <a16:creationId xmlns:a16="http://schemas.microsoft.com/office/drawing/2014/main" id="{81365941-5C51-430D-8323-AA52F490C278}"/>
              </a:ext>
            </a:extLst>
          </p:cNvPr>
          <p:cNvSpPr>
            <a:spLocks noGrp="1"/>
          </p:cNvSpPr>
          <p:nvPr>
            <p:ph idx="1"/>
          </p:nvPr>
        </p:nvSpPr>
        <p:spPr>
          <a:xfrm>
            <a:off x="838200" y="1690688"/>
            <a:ext cx="9135359" cy="4486275"/>
          </a:xfrm>
        </p:spPr>
        <p:txBody>
          <a:bodyPr>
            <a:normAutofit/>
          </a:bodyPr>
          <a:lstStyle/>
          <a:p>
            <a:pPr marL="0" indent="0">
              <a:buNone/>
            </a:pPr>
            <a:r>
              <a:rPr lang="en-GB" sz="2400" b="1" dirty="0">
                <a:solidFill>
                  <a:schemeClr val="accent5"/>
                </a:solidFill>
                <a:latin typeface="+mn-lt"/>
              </a:rPr>
              <a:t>Thinking about shorter term economic recovery and the medium to longer-term growth:</a:t>
            </a:r>
          </a:p>
          <a:p>
            <a:endParaRPr lang="en-GB" sz="1800" dirty="0">
              <a:solidFill>
                <a:schemeClr val="accent5"/>
              </a:solidFill>
              <a:latin typeface="+mn-lt"/>
            </a:endParaRPr>
          </a:p>
          <a:p>
            <a:pPr marL="800100" lvl="1" indent="-342900">
              <a:buFont typeface="Arial" panose="020B0604020202020204" pitchFamily="34" charset="0"/>
              <a:buChar char="•"/>
            </a:pPr>
            <a:r>
              <a:rPr lang="en-GB" i="1" dirty="0">
                <a:solidFill>
                  <a:schemeClr val="accent5"/>
                </a:solidFill>
                <a:latin typeface="+mn-lt"/>
              </a:rPr>
              <a:t>what would be 3 priority areas you would focus on in East Sussex to rebuild and grow the economy?   </a:t>
            </a:r>
            <a:br>
              <a:rPr lang="en-GB" i="1" dirty="0">
                <a:solidFill>
                  <a:schemeClr val="accent5"/>
                </a:solidFill>
                <a:latin typeface="+mn-lt"/>
              </a:rPr>
            </a:br>
            <a:endParaRPr lang="en-GB" i="1" dirty="0">
              <a:solidFill>
                <a:schemeClr val="accent5"/>
              </a:solidFill>
              <a:latin typeface="+mn-lt"/>
            </a:endParaRPr>
          </a:p>
          <a:p>
            <a:pPr marL="800100" lvl="1" indent="-342900">
              <a:buFont typeface="Arial" panose="020B0604020202020204" pitchFamily="34" charset="0"/>
              <a:buChar char="•"/>
            </a:pPr>
            <a:r>
              <a:rPr lang="en-GB" i="1" dirty="0">
                <a:solidFill>
                  <a:schemeClr val="accent5"/>
                </a:solidFill>
                <a:latin typeface="+mn-lt"/>
              </a:rPr>
              <a:t>where and in what would you invest to have the biggest medium to long term impacts on the economy?</a:t>
            </a:r>
            <a:br>
              <a:rPr lang="en-GB" i="1" dirty="0">
                <a:solidFill>
                  <a:schemeClr val="accent5"/>
                </a:solidFill>
                <a:latin typeface="+mn-lt"/>
              </a:rPr>
            </a:br>
            <a:endParaRPr lang="en-GB" dirty="0">
              <a:solidFill>
                <a:schemeClr val="accent5"/>
              </a:solidFill>
              <a:latin typeface="+mn-lt"/>
            </a:endParaRPr>
          </a:p>
          <a:p>
            <a:pPr marL="800100" lvl="1" indent="-342900">
              <a:buFont typeface="Arial" panose="020B0604020202020204" pitchFamily="34" charset="0"/>
              <a:buChar char="•"/>
            </a:pPr>
            <a:r>
              <a:rPr lang="en-GB" i="1" dirty="0">
                <a:solidFill>
                  <a:schemeClr val="accent5"/>
                </a:solidFill>
                <a:latin typeface="+mn-lt"/>
              </a:rPr>
              <a:t>what underpinning principles do you think the LEP/we should collectively adopt to ensure we do build back better?  </a:t>
            </a:r>
            <a:endParaRPr lang="en-GB" dirty="0">
              <a:solidFill>
                <a:schemeClr val="accent5"/>
              </a:solidFill>
              <a:latin typeface="+mn-lt"/>
            </a:endParaRPr>
          </a:p>
        </p:txBody>
      </p:sp>
    </p:spTree>
    <p:extLst>
      <p:ext uri="{BB962C8B-B14F-4D97-AF65-F5344CB8AC3E}">
        <p14:creationId xmlns:p14="http://schemas.microsoft.com/office/powerpoint/2010/main" val="2319788643"/>
      </p:ext>
    </p:extLst>
  </p:cSld>
  <p:clrMapOvr>
    <a:masterClrMapping/>
  </p:clrMapOvr>
</p:sld>
</file>

<file path=ppt/theme/theme1.xml><?xml version="1.0" encoding="utf-8"?>
<a:theme xmlns:a="http://schemas.openxmlformats.org/drawingml/2006/main" name="SELEP PowerPoint Template_White">
  <a:themeElements>
    <a:clrScheme name="SELEP">
      <a:dk1>
        <a:srgbClr val="393944"/>
      </a:dk1>
      <a:lt1>
        <a:srgbClr val="F6F6F6"/>
      </a:lt1>
      <a:dk2>
        <a:srgbClr val="3C3C3B"/>
      </a:dk2>
      <a:lt2>
        <a:srgbClr val="F6F6F6"/>
      </a:lt2>
      <a:accent1>
        <a:srgbClr val="D42B3F"/>
      </a:accent1>
      <a:accent2>
        <a:srgbClr val="EA5B0C"/>
      </a:accent2>
      <a:accent3>
        <a:srgbClr val="44BCCD"/>
      </a:accent3>
      <a:accent4>
        <a:srgbClr val="9C9FAE"/>
      </a:accent4>
      <a:accent5>
        <a:srgbClr val="706F6F"/>
      </a:accent5>
      <a:accent6>
        <a:srgbClr val="FFFFFF"/>
      </a:accent6>
      <a:hlink>
        <a:srgbClr val="44BCCD"/>
      </a:hlink>
      <a:folHlink>
        <a:srgbClr val="818195"/>
      </a:folHlink>
    </a:clrScheme>
    <a:fontScheme name="Font Pairing 1">
      <a:majorFont>
        <a:latin typeface="Museo 300"/>
        <a:ea typeface="ＭＳ Ｐゴシック"/>
        <a:cs typeface=""/>
      </a:majorFont>
      <a:minorFont>
        <a:latin typeface="Open Sans"/>
        <a:ea typeface="ＭＳ Ｐゴシック"/>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0" i="0" dirty="0">
            <a:solidFill>
              <a:schemeClr val="accent2"/>
            </a:solidFill>
            <a:latin typeface="+mj-lt"/>
          </a:defRPr>
        </a:defPPr>
      </a:lstStyle>
    </a:txDef>
  </a:objectDefaults>
  <a:extraClrSchemeLst/>
  <a:extLst>
    <a:ext uri="{05A4C25C-085E-4340-85A3-A5531E510DB2}">
      <thm15:themeFamily xmlns:thm15="http://schemas.microsoft.com/office/thememl/2012/main" name="SELEP PowerPoint Template_Dark.potx" id="{BA9A06C8-817D-4B23-9865-944CCB1E6F8F}" vid="{DC72DF40-851C-491F-868B-7F4471BCC0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A20C1C6B546A4193989EE41FE751A8" ma:contentTypeVersion="2" ma:contentTypeDescription="Create a new document." ma:contentTypeScope="" ma:versionID="fe2eb4e07aa507e7d7cb71338b2ba4b7">
  <xsd:schema xmlns:xsd="http://www.w3.org/2001/XMLSchema" xmlns:xs="http://www.w3.org/2001/XMLSchema" xmlns:p="http://schemas.microsoft.com/office/2006/metadata/properties" targetNamespace="http://schemas.microsoft.com/office/2006/metadata/properties" ma:root="true" ma:fieldsID="d7aa7bdb8b38a1357bc4de722c870d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SharedContentType xmlns="Microsoft.SharePoint.Taxonomy.ContentTypeSync" SourceId="691f71b9-b64f-4844-8bf8-0e85b55a74e6" ContentTypeId="0x0101" PreviousValue="false"/>
</file>

<file path=customXml/itemProps1.xml><?xml version="1.0" encoding="utf-8"?>
<ds:datastoreItem xmlns:ds="http://schemas.openxmlformats.org/officeDocument/2006/customXml" ds:itemID="{05D52AD3-A684-4CDD-A3D6-628AA4C9D73B}"/>
</file>

<file path=customXml/itemProps2.xml><?xml version="1.0" encoding="utf-8"?>
<ds:datastoreItem xmlns:ds="http://schemas.openxmlformats.org/officeDocument/2006/customXml" ds:itemID="{1B2A6634-BD15-46C4-A700-D2DCF96DE791}">
  <ds:schemaRefs>
    <ds:schemaRef ds:uri="http://schemas.microsoft.com/sharepoint/v3/contenttype/forms"/>
  </ds:schemaRefs>
</ds:datastoreItem>
</file>

<file path=customXml/itemProps3.xml><?xml version="1.0" encoding="utf-8"?>
<ds:datastoreItem xmlns:ds="http://schemas.openxmlformats.org/officeDocument/2006/customXml" ds:itemID="{56E9C1E9-DF44-4C30-92C9-6806A9DA6BF7}">
  <ds:schemaRefs>
    <ds:schemaRef ds:uri="http://schemas.microsoft.com/office/2006/metadata/properties"/>
    <ds:schemaRef ds:uri="http://schemas.microsoft.com/office/infopath/2007/PartnerControls"/>
    <ds:schemaRef ds:uri="a9f12287-5f74-4593-92c9-e973669b9a71"/>
    <ds:schemaRef ds:uri="6140e513-9c0e-4e73-9b29-9e780522eb94"/>
  </ds:schemaRefs>
</ds:datastoreItem>
</file>

<file path=customXml/itemProps4.xml><?xml version="1.0" encoding="utf-8"?>
<ds:datastoreItem xmlns:ds="http://schemas.openxmlformats.org/officeDocument/2006/customXml" ds:itemID="{929372C2-6E8B-4911-9097-6CDF6ABCAF95}"/>
</file>

<file path=docProps/app.xml><?xml version="1.0" encoding="utf-8"?>
<Properties xmlns="http://schemas.openxmlformats.org/officeDocument/2006/extended-properties" xmlns:vt="http://schemas.openxmlformats.org/officeDocument/2006/docPropsVTypes">
  <Template>SELEP PowerPoint Template_White</Template>
  <TotalTime>21</TotalTime>
  <Words>701</Words>
  <Application>Microsoft Office PowerPoint</Application>
  <PresentationFormat>Widescreen</PresentationFormat>
  <Paragraphs>48</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Museo 300</vt:lpstr>
      <vt:lpstr>Open Sans</vt:lpstr>
      <vt:lpstr>SELEP PowerPoint Template_White</vt:lpstr>
      <vt:lpstr>SELEP Economic Recovery and Renewal Strategy  TES Workshop 2 November 2020  </vt:lpstr>
      <vt:lpstr>SELEP Recovery &amp; Renewal Strategy   </vt:lpstr>
      <vt:lpstr>SELEP Recovery &amp; Renewal Strategy   </vt:lpstr>
      <vt:lpstr>PowerPoint Presentation</vt:lpstr>
      <vt:lpstr>For Discussion</vt:lpstr>
    </vt:vector>
  </TitlesOfParts>
  <Company>Essex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Adam.Bryan</dc:creator>
  <cp:lastModifiedBy>Helen Russell - Strategy &amp; Intelligence Manager - SELEP</cp:lastModifiedBy>
  <cp:revision>2</cp:revision>
  <cp:lastPrinted>2019-08-08T11:44:03Z</cp:lastPrinted>
  <dcterms:created xsi:type="dcterms:W3CDTF">2017-05-03T23:45:05Z</dcterms:created>
  <dcterms:modified xsi:type="dcterms:W3CDTF">2020-11-02T12:12:40Z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0x010100EAA20C1C6B546A4193989EE41FE751A8</vt:lpwstr>
  </property>
  <property fmtid="{D5CDD505-2E9C-101B-9397-08002B2CF9AE}" pid="3" name="MSIP_Label_39d8be9e-c8d9-4b9c-bd40-2c27cc7ea2e6_Enabled">
    <vt:lpwstr>true</vt:lpwstr>
  </property>
  <property fmtid="{D5CDD505-2E9C-101B-9397-08002B2CF9AE}" pid="4" name="MSIP_Label_39d8be9e-c8d9-4b9c-bd40-2c27cc7ea2e6_SetDate">
    <vt:lpwstr>2020-11-02T11:51:56Z</vt:lpwstr>
  </property>
  <property fmtid="{D5CDD505-2E9C-101B-9397-08002B2CF9AE}" pid="5" name="MSIP_Label_39d8be9e-c8d9-4b9c-bd40-2c27cc7ea2e6_Method">
    <vt:lpwstr>Standard</vt:lpwstr>
  </property>
  <property fmtid="{D5CDD505-2E9C-101B-9397-08002B2CF9AE}" pid="6" name="MSIP_Label_39d8be9e-c8d9-4b9c-bd40-2c27cc7ea2e6_Name">
    <vt:lpwstr>39d8be9e-c8d9-4b9c-bd40-2c27cc7ea2e6</vt:lpwstr>
  </property>
  <property fmtid="{D5CDD505-2E9C-101B-9397-08002B2CF9AE}" pid="7" name="MSIP_Label_39d8be9e-c8d9-4b9c-bd40-2c27cc7ea2e6_SiteId">
    <vt:lpwstr>a8b4324f-155c-4215-a0f1-7ed8cc9a992f</vt:lpwstr>
  </property>
  <property fmtid="{D5CDD505-2E9C-101B-9397-08002B2CF9AE}" pid="8" name="MSIP_Label_39d8be9e-c8d9-4b9c-bd40-2c27cc7ea2e6_ActionId">
    <vt:lpwstr>33b0a59b-0364-4e35-abdc-000096e8350a</vt:lpwstr>
  </property>
  <property fmtid="{D5CDD505-2E9C-101B-9397-08002B2CF9AE}" pid="9" name="MSIP_Label_39d8be9e-c8d9-4b9c-bd40-2c27cc7ea2e6_ContentBits">
    <vt:lpwstr>0</vt:lpwstr>
  </property>
  <property fmtid="{D5CDD505-2E9C-101B-9397-08002B2CF9AE}" pid="10" name="IsMyDocuments">
    <vt:bool>true</vt:bool>
  </property>
</Properties>
</file>