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8" r:id="rId1"/>
  </p:sldMasterIdLst>
  <p:sldIdLst>
    <p:sldId id="256" r:id="rId2"/>
    <p:sldId id="269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6433" autoAdjust="0"/>
  </p:normalViewPr>
  <p:slideViewPr>
    <p:cSldViewPr snapToGrid="0">
      <p:cViewPr varScale="1">
        <p:scale>
          <a:sx n="84" d="100"/>
          <a:sy n="84" d="100"/>
        </p:scale>
        <p:origin x="168" y="6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8200" y="2757193"/>
            <a:ext cx="8390860" cy="788027"/>
          </a:xfrm>
        </p:spPr>
        <p:txBody>
          <a:bodyPr anchor="b">
            <a:normAutofit/>
          </a:bodyPr>
          <a:lstStyle>
            <a:lvl1pPr algn="l">
              <a:defRPr sz="4400" b="0" i="0">
                <a:solidFill>
                  <a:schemeClr val="accent3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38200" y="3637296"/>
            <a:ext cx="8390860" cy="56172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 b="0" i="0" baseline="0">
                <a:solidFill>
                  <a:schemeClr val="accent5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F0C2B-21B0-46B9-80A1-9F88378FCF69}" type="slidenum">
              <a:rPr lang="en-GB" smtClean="0"/>
              <a:t>‹#›</a:t>
            </a:fld>
            <a:endParaRPr lang="en-GB" dirty="0"/>
          </a:p>
        </p:txBody>
      </p:sp>
      <p:cxnSp>
        <p:nvCxnSpPr>
          <p:cNvPr id="15" name="Straight Connector 14"/>
          <p:cNvCxnSpPr>
            <a:cxnSpLocks/>
          </p:cNvCxnSpPr>
          <p:nvPr/>
        </p:nvCxnSpPr>
        <p:spPr>
          <a:xfrm>
            <a:off x="838200" y="2384168"/>
            <a:ext cx="1433966" cy="0"/>
          </a:xfrm>
          <a:prstGeom prst="line">
            <a:avLst/>
          </a:prstGeom>
          <a:ln w="635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6050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F0C2B-21B0-46B9-80A1-9F88378FCF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68554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985209"/>
            <a:ext cx="12192001" cy="363353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1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F0C2B-21B0-46B9-80A1-9F88378FCF69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3774559" y="558914"/>
            <a:ext cx="7579242" cy="6744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2322178"/>
            <a:ext cx="5437188" cy="65438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aseline="0">
                <a:solidFill>
                  <a:schemeClr val="tx1"/>
                </a:solidFill>
                <a:latin typeface="Museo 300" panose="02000000000000000000" pitchFamily="50" charset="0"/>
              </a:defRPr>
            </a:lvl1pPr>
          </a:lstStyle>
          <a:p>
            <a:pPr lvl="0"/>
            <a:r>
              <a:rPr lang="en-US" dirty="0"/>
              <a:t>Lorem Ipsum</a:t>
            </a:r>
            <a:endParaRPr lang="en-GB" dirty="0"/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3175462"/>
            <a:ext cx="5437188" cy="211143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300"/>
              </a:spcBef>
              <a:defRPr sz="1400" baseline="0">
                <a:solidFill>
                  <a:schemeClr val="tx1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eos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alia </a:t>
            </a:r>
            <a:r>
              <a:rPr lang="en-US" dirty="0" err="1"/>
              <a:t>vidisse</a:t>
            </a:r>
            <a:r>
              <a:rPr lang="en-US" dirty="0"/>
              <a:t> </a:t>
            </a:r>
            <a:r>
              <a:rPr lang="en-US" dirty="0" err="1"/>
              <a:t>conceptam</a:t>
            </a:r>
            <a:r>
              <a:rPr lang="en-US" dirty="0"/>
              <a:t>, quo no </a:t>
            </a:r>
            <a:r>
              <a:rPr lang="en-US" dirty="0" err="1"/>
              <a:t>paulo</a:t>
            </a:r>
            <a:r>
              <a:rPr lang="en-US" dirty="0"/>
              <a:t> </a:t>
            </a:r>
            <a:r>
              <a:rPr lang="en-US" dirty="0" err="1"/>
              <a:t>saperet</a:t>
            </a:r>
            <a:r>
              <a:rPr lang="en-US" dirty="0"/>
              <a:t> </a:t>
            </a:r>
            <a:r>
              <a:rPr lang="en-US" dirty="0" err="1"/>
              <a:t>propriae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lorem </a:t>
            </a:r>
            <a:r>
              <a:rPr lang="en-US" dirty="0" err="1"/>
              <a:t>percipit</a:t>
            </a:r>
            <a:r>
              <a:rPr lang="en-US" dirty="0"/>
              <a:t> </a:t>
            </a:r>
            <a:r>
              <a:rPr lang="en-US" dirty="0" err="1"/>
              <a:t>consetetur</a:t>
            </a:r>
            <a:r>
              <a:rPr lang="en-US" dirty="0"/>
              <a:t> per. </a:t>
            </a:r>
            <a:r>
              <a:rPr lang="en-US" dirty="0" err="1"/>
              <a:t>Novum</a:t>
            </a:r>
            <a:r>
              <a:rPr lang="en-US" dirty="0"/>
              <a:t> </a:t>
            </a:r>
            <a:r>
              <a:rPr lang="en-US" dirty="0" err="1"/>
              <a:t>dicunt</a:t>
            </a:r>
            <a:r>
              <a:rPr lang="en-US" dirty="0"/>
              <a:t> </a:t>
            </a:r>
            <a:r>
              <a:rPr lang="en-US" dirty="0" err="1"/>
              <a:t>assentior</a:t>
            </a:r>
            <a:r>
              <a:rPr lang="en-US" dirty="0"/>
              <a:t> ad usu. At posse </a:t>
            </a:r>
            <a:r>
              <a:rPr lang="en-US" dirty="0" err="1"/>
              <a:t>albucius</a:t>
            </a:r>
            <a:r>
              <a:rPr lang="en-US" dirty="0"/>
              <a:t> </a:t>
            </a:r>
            <a:r>
              <a:rPr lang="en-US" dirty="0" err="1"/>
              <a:t>liberavisse</a:t>
            </a:r>
            <a:r>
              <a:rPr lang="en-US" dirty="0"/>
              <a:t> qui,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voluptua</a:t>
            </a:r>
            <a:r>
              <a:rPr lang="en-US" dirty="0"/>
              <a:t> </a:t>
            </a:r>
            <a:r>
              <a:rPr lang="en-US" dirty="0" err="1"/>
              <a:t>fabellas</a:t>
            </a:r>
            <a:r>
              <a:rPr lang="en-US" dirty="0"/>
              <a:t> </a:t>
            </a:r>
            <a:r>
              <a:rPr lang="en-US" dirty="0" err="1"/>
              <a:t>definitionem</a:t>
            </a:r>
            <a:r>
              <a:rPr lang="en-US" dirty="0"/>
              <a:t> cum. </a:t>
            </a:r>
            <a:r>
              <a:rPr lang="en-US" dirty="0" err="1"/>
              <a:t>Ius</a:t>
            </a:r>
            <a:r>
              <a:rPr lang="en-US" dirty="0"/>
              <a:t> </a:t>
            </a:r>
            <a:r>
              <a:rPr lang="en-US" dirty="0" err="1"/>
              <a:t>populo</a:t>
            </a:r>
            <a:r>
              <a:rPr lang="en-US" dirty="0"/>
              <a:t> </a:t>
            </a:r>
            <a:r>
              <a:rPr lang="en-US" dirty="0" err="1"/>
              <a:t>verterem</a:t>
            </a:r>
            <a:r>
              <a:rPr lang="en-US" dirty="0"/>
              <a:t> </a:t>
            </a:r>
            <a:r>
              <a:rPr lang="en-US" dirty="0" err="1"/>
              <a:t>consetetur</a:t>
            </a:r>
            <a:r>
              <a:rPr lang="en-US" dirty="0"/>
              <a:t> in.</a:t>
            </a:r>
          </a:p>
          <a:p>
            <a:pPr lvl="0"/>
            <a:endParaRPr lang="en-US" dirty="0"/>
          </a:p>
          <a:p>
            <a:pPr lvl="0"/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</a:t>
            </a:r>
            <a:r>
              <a:rPr lang="en-US" dirty="0" err="1"/>
              <a:t>intellegat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, at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nobis</a:t>
            </a:r>
            <a:r>
              <a:rPr lang="en-US" dirty="0"/>
              <a:t> </a:t>
            </a:r>
            <a:r>
              <a:rPr lang="en-US" dirty="0" err="1"/>
              <a:t>voluptatibus</a:t>
            </a:r>
            <a:r>
              <a:rPr lang="en-US" dirty="0"/>
              <a:t> vis. </a:t>
            </a:r>
            <a:r>
              <a:rPr lang="en-US" dirty="0" err="1"/>
              <a:t>Scaevola</a:t>
            </a:r>
            <a:r>
              <a:rPr lang="en-US" dirty="0"/>
              <a:t> </a:t>
            </a:r>
            <a:r>
              <a:rPr lang="en-US" dirty="0" err="1"/>
              <a:t>menandri</a:t>
            </a:r>
            <a:r>
              <a:rPr lang="en-US" dirty="0"/>
              <a:t> id </a:t>
            </a:r>
            <a:r>
              <a:rPr lang="en-US" dirty="0" err="1"/>
              <a:t>ius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25767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F0C2B-21B0-46B9-80A1-9F88378FCF69}" type="slidenum">
              <a:rPr lang="en-GB" smtClean="0"/>
              <a:t>‹#›</a:t>
            </a:fld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2273599"/>
            <a:ext cx="7773988" cy="520700"/>
          </a:xfrm>
          <a:prstGeom prst="rect">
            <a:avLst/>
          </a:prstGeom>
        </p:spPr>
        <p:txBody>
          <a:bodyPr/>
          <a:lstStyle>
            <a:lvl1pPr>
              <a:defRPr sz="4400" baseline="0">
                <a:latin typeface="Museo 300" panose="02000000000000000000" pitchFamily="50" charset="0"/>
              </a:defRPr>
            </a:lvl1pPr>
          </a:lstStyle>
          <a:p>
            <a:r>
              <a:rPr lang="en-GB" sz="2400" b="0" i="0" dirty="0">
                <a:solidFill>
                  <a:schemeClr val="accent2"/>
                </a:solidFill>
                <a:latin typeface="+mj-lt"/>
              </a:rPr>
              <a:t>Lorem ipsum </a:t>
            </a:r>
            <a:r>
              <a:rPr lang="en-GB" sz="2400" b="0" i="0" dirty="0" err="1">
                <a:solidFill>
                  <a:schemeClr val="accent2"/>
                </a:solidFill>
                <a:latin typeface="+mj-lt"/>
              </a:rPr>
              <a:t>dolor</a:t>
            </a:r>
            <a:r>
              <a:rPr lang="en-GB" sz="2400" b="0" i="0" dirty="0">
                <a:solidFill>
                  <a:schemeClr val="accent2"/>
                </a:solidFill>
                <a:latin typeface="+mj-lt"/>
              </a:rPr>
              <a:t> sit </a:t>
            </a:r>
            <a:r>
              <a:rPr lang="en-GB" sz="2400" b="0" i="0" dirty="0" err="1">
                <a:solidFill>
                  <a:schemeClr val="accent2"/>
                </a:solidFill>
                <a:latin typeface="+mj-lt"/>
              </a:rPr>
              <a:t>amet</a:t>
            </a:r>
            <a:endParaRPr lang="en-GB" sz="2400" b="0" i="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2992438"/>
            <a:ext cx="7773988" cy="268446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300"/>
              </a:spcBef>
              <a:defRPr sz="16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eos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alia </a:t>
            </a:r>
            <a:r>
              <a:rPr lang="en-US" dirty="0" err="1"/>
              <a:t>vidisse</a:t>
            </a:r>
            <a:r>
              <a:rPr lang="en-US" dirty="0"/>
              <a:t> </a:t>
            </a:r>
            <a:r>
              <a:rPr lang="en-US" dirty="0" err="1"/>
              <a:t>conceptam</a:t>
            </a:r>
            <a:r>
              <a:rPr lang="en-US" dirty="0"/>
              <a:t>, quo no </a:t>
            </a:r>
            <a:r>
              <a:rPr lang="en-US" dirty="0" err="1"/>
              <a:t>paulo</a:t>
            </a:r>
            <a:r>
              <a:rPr lang="en-US" dirty="0"/>
              <a:t> </a:t>
            </a:r>
            <a:r>
              <a:rPr lang="en-US" dirty="0" err="1"/>
              <a:t>saperet</a:t>
            </a:r>
            <a:r>
              <a:rPr lang="en-US" dirty="0"/>
              <a:t> </a:t>
            </a:r>
            <a:r>
              <a:rPr lang="en-US" dirty="0" err="1"/>
              <a:t>propriae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lorem </a:t>
            </a:r>
            <a:r>
              <a:rPr lang="en-US" dirty="0" err="1"/>
              <a:t>percipit</a:t>
            </a:r>
            <a:r>
              <a:rPr lang="en-US" dirty="0"/>
              <a:t> </a:t>
            </a:r>
            <a:r>
              <a:rPr lang="en-US" dirty="0" err="1"/>
              <a:t>consetetur</a:t>
            </a:r>
            <a:r>
              <a:rPr lang="en-US" dirty="0"/>
              <a:t> per. </a:t>
            </a:r>
            <a:r>
              <a:rPr lang="en-US" dirty="0" err="1"/>
              <a:t>Novum</a:t>
            </a:r>
            <a:r>
              <a:rPr lang="en-US" dirty="0"/>
              <a:t> </a:t>
            </a:r>
            <a:r>
              <a:rPr lang="en-US" dirty="0" err="1"/>
              <a:t>dicunt</a:t>
            </a:r>
            <a:r>
              <a:rPr lang="en-US" dirty="0"/>
              <a:t> </a:t>
            </a:r>
            <a:r>
              <a:rPr lang="en-US" dirty="0" err="1"/>
              <a:t>assentior</a:t>
            </a:r>
            <a:r>
              <a:rPr lang="en-US" dirty="0"/>
              <a:t> ad usu. At posse </a:t>
            </a:r>
            <a:r>
              <a:rPr lang="en-US" dirty="0" err="1"/>
              <a:t>albucius</a:t>
            </a:r>
            <a:r>
              <a:rPr lang="en-US" dirty="0"/>
              <a:t> </a:t>
            </a:r>
            <a:r>
              <a:rPr lang="en-US" dirty="0" err="1"/>
              <a:t>liberavisse</a:t>
            </a:r>
            <a:r>
              <a:rPr lang="en-US" dirty="0"/>
              <a:t> qui,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voluptua</a:t>
            </a:r>
            <a:r>
              <a:rPr lang="en-US" dirty="0"/>
              <a:t> </a:t>
            </a:r>
            <a:r>
              <a:rPr lang="en-US" dirty="0" err="1"/>
              <a:t>fabellas</a:t>
            </a:r>
            <a:r>
              <a:rPr lang="en-US" dirty="0"/>
              <a:t> </a:t>
            </a:r>
            <a:r>
              <a:rPr lang="en-US" dirty="0" err="1"/>
              <a:t>definitionem</a:t>
            </a:r>
            <a:r>
              <a:rPr lang="en-US" dirty="0"/>
              <a:t> cum. </a:t>
            </a:r>
            <a:r>
              <a:rPr lang="en-US" dirty="0" err="1"/>
              <a:t>Ius</a:t>
            </a:r>
            <a:r>
              <a:rPr lang="en-US" dirty="0"/>
              <a:t> </a:t>
            </a:r>
            <a:r>
              <a:rPr lang="en-US" dirty="0" err="1"/>
              <a:t>populo</a:t>
            </a:r>
            <a:r>
              <a:rPr lang="en-US" dirty="0"/>
              <a:t> </a:t>
            </a:r>
            <a:r>
              <a:rPr lang="en-US" dirty="0" err="1"/>
              <a:t>verterem</a:t>
            </a:r>
            <a:r>
              <a:rPr lang="en-US" dirty="0"/>
              <a:t> </a:t>
            </a:r>
            <a:r>
              <a:rPr lang="en-US" dirty="0" err="1"/>
              <a:t>consetetur</a:t>
            </a:r>
            <a:r>
              <a:rPr lang="en-US" dirty="0"/>
              <a:t> in.</a:t>
            </a:r>
          </a:p>
          <a:p>
            <a:pPr lvl="0"/>
            <a:endParaRPr lang="en-US" dirty="0"/>
          </a:p>
          <a:p>
            <a:pPr lvl="0"/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</a:t>
            </a:r>
            <a:r>
              <a:rPr lang="en-US" dirty="0" err="1"/>
              <a:t>intellegat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, at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nobis</a:t>
            </a:r>
            <a:r>
              <a:rPr lang="en-US" dirty="0"/>
              <a:t> </a:t>
            </a:r>
            <a:r>
              <a:rPr lang="en-US" dirty="0" err="1"/>
              <a:t>voluptatibus</a:t>
            </a:r>
            <a:r>
              <a:rPr lang="en-US" dirty="0"/>
              <a:t> vis. </a:t>
            </a:r>
            <a:r>
              <a:rPr lang="en-US" dirty="0" err="1"/>
              <a:t>Scaevola</a:t>
            </a:r>
            <a:r>
              <a:rPr lang="en-US" dirty="0"/>
              <a:t> </a:t>
            </a:r>
            <a:r>
              <a:rPr lang="en-US" dirty="0" err="1"/>
              <a:t>menandri</a:t>
            </a:r>
            <a:r>
              <a:rPr lang="en-US" dirty="0"/>
              <a:t> id </a:t>
            </a:r>
            <a:r>
              <a:rPr lang="en-US" dirty="0" err="1"/>
              <a:t>ius</a:t>
            </a:r>
            <a:r>
              <a:rPr lang="en-US" dirty="0"/>
              <a:t>.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postea</a:t>
            </a:r>
            <a:r>
              <a:rPr lang="en-US" dirty="0"/>
              <a:t> pro </a:t>
            </a:r>
            <a:r>
              <a:rPr lang="en-US" dirty="0" err="1"/>
              <a:t>ei</a:t>
            </a:r>
            <a:r>
              <a:rPr lang="en-US" dirty="0"/>
              <a:t>, </a:t>
            </a:r>
            <a:r>
              <a:rPr lang="en-US" dirty="0" err="1"/>
              <a:t>natum</a:t>
            </a:r>
            <a:r>
              <a:rPr lang="en-US" dirty="0"/>
              <a:t> </a:t>
            </a:r>
            <a:r>
              <a:rPr lang="en-US" dirty="0" err="1"/>
              <a:t>erroribus</a:t>
            </a:r>
            <a:r>
              <a:rPr lang="en-US" dirty="0"/>
              <a:t> </a:t>
            </a:r>
            <a:r>
              <a:rPr lang="en-US" dirty="0" err="1"/>
              <a:t>abhorreant</a:t>
            </a:r>
            <a:r>
              <a:rPr lang="en-US" dirty="0"/>
              <a:t> at est. Altera semper </a:t>
            </a:r>
            <a:r>
              <a:rPr lang="en-US" dirty="0" err="1"/>
              <a:t>pertinax</a:t>
            </a:r>
            <a:r>
              <a:rPr lang="en-US" dirty="0"/>
              <a:t> vis ne. </a:t>
            </a:r>
            <a:r>
              <a:rPr lang="en-US" dirty="0" err="1"/>
              <a:t>Erant</a:t>
            </a:r>
            <a:r>
              <a:rPr lang="en-US" dirty="0"/>
              <a:t> </a:t>
            </a:r>
            <a:r>
              <a:rPr lang="en-US" dirty="0" err="1"/>
              <a:t>fuisset</a:t>
            </a:r>
            <a:r>
              <a:rPr lang="en-US" dirty="0"/>
              <a:t> </a:t>
            </a:r>
            <a:r>
              <a:rPr lang="en-US" dirty="0" err="1"/>
              <a:t>eam</a:t>
            </a:r>
            <a:r>
              <a:rPr lang="en-US" dirty="0"/>
              <a:t> ex, ne qui </a:t>
            </a:r>
            <a:r>
              <a:rPr lang="en-US" dirty="0" err="1"/>
              <a:t>omnes</a:t>
            </a:r>
            <a:r>
              <a:rPr lang="en-US" dirty="0"/>
              <a:t> </a:t>
            </a:r>
            <a:r>
              <a:rPr lang="en-US" dirty="0" err="1"/>
              <a:t>dolores</a:t>
            </a:r>
            <a:r>
              <a:rPr lang="en-US" dirty="0"/>
              <a:t> </a:t>
            </a:r>
            <a:r>
              <a:rPr lang="en-US" dirty="0" err="1"/>
              <a:t>expetendis</a:t>
            </a:r>
            <a:r>
              <a:rPr lang="en-US" dirty="0"/>
              <a:t>. Duo </a:t>
            </a:r>
            <a:r>
              <a:rPr lang="en-US" dirty="0" err="1"/>
              <a:t>ei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sonet</a:t>
            </a:r>
            <a:r>
              <a:rPr lang="en-US" dirty="0"/>
              <a:t> </a:t>
            </a:r>
            <a:r>
              <a:rPr lang="en-US" dirty="0" err="1"/>
              <a:t>expetenda</a:t>
            </a:r>
            <a:r>
              <a:rPr lang="en-US" dirty="0"/>
              <a:t>,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debet</a:t>
            </a:r>
            <a:r>
              <a:rPr lang="en-US" dirty="0"/>
              <a:t> </a:t>
            </a:r>
            <a:r>
              <a:rPr lang="en-US" dirty="0" err="1"/>
              <a:t>deleniti</a:t>
            </a:r>
            <a:r>
              <a:rPr lang="en-US" dirty="0"/>
              <a:t> </a:t>
            </a:r>
            <a:r>
              <a:rPr lang="en-US" dirty="0" err="1"/>
              <a:t>omittantur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610734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38200" y="6341878"/>
            <a:ext cx="5221778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241313" y="1903228"/>
            <a:ext cx="5950688" cy="495477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903228"/>
            <a:ext cx="5221778" cy="520700"/>
          </a:xfrm>
          <a:prstGeom prst="rect">
            <a:avLst/>
          </a:prstGeom>
        </p:spPr>
        <p:txBody>
          <a:bodyPr/>
          <a:lstStyle>
            <a:lvl1pPr>
              <a:defRPr sz="4400" baseline="0">
                <a:latin typeface="Museo 300" panose="02000000000000000000" pitchFamily="50" charset="0"/>
              </a:defRPr>
            </a:lvl1pPr>
          </a:lstStyle>
          <a:p>
            <a:r>
              <a:rPr lang="en-GB" sz="2400" b="0" i="0" dirty="0">
                <a:solidFill>
                  <a:schemeClr val="accent2"/>
                </a:solidFill>
                <a:latin typeface="+mj-lt"/>
              </a:rPr>
              <a:t>Lorem ipsum </a:t>
            </a:r>
            <a:r>
              <a:rPr lang="en-GB" sz="2400" b="0" i="0" dirty="0" err="1">
                <a:solidFill>
                  <a:schemeClr val="accent2"/>
                </a:solidFill>
                <a:latin typeface="+mj-lt"/>
              </a:rPr>
              <a:t>dolor</a:t>
            </a:r>
            <a:r>
              <a:rPr lang="en-GB" sz="2400" b="0" i="0" dirty="0">
                <a:solidFill>
                  <a:schemeClr val="accent2"/>
                </a:solidFill>
                <a:latin typeface="+mj-lt"/>
              </a:rPr>
              <a:t> sit </a:t>
            </a:r>
            <a:r>
              <a:rPr lang="en-GB" sz="2400" b="0" i="0" dirty="0" err="1">
                <a:solidFill>
                  <a:schemeClr val="accent2"/>
                </a:solidFill>
                <a:latin typeface="+mj-lt"/>
              </a:rPr>
              <a:t>amet</a:t>
            </a:r>
            <a:endParaRPr lang="en-GB" sz="2400" b="0" i="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2622066"/>
            <a:ext cx="5221778" cy="34545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300"/>
              </a:spcBef>
              <a:defRPr sz="16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eos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alia </a:t>
            </a:r>
            <a:r>
              <a:rPr lang="en-US" dirty="0" err="1"/>
              <a:t>vidisse</a:t>
            </a:r>
            <a:r>
              <a:rPr lang="en-US" dirty="0"/>
              <a:t> </a:t>
            </a:r>
            <a:r>
              <a:rPr lang="en-US" dirty="0" err="1"/>
              <a:t>conceptam</a:t>
            </a:r>
            <a:r>
              <a:rPr lang="en-US" dirty="0"/>
              <a:t>, quo no </a:t>
            </a:r>
            <a:r>
              <a:rPr lang="en-US" dirty="0" err="1"/>
              <a:t>paulo</a:t>
            </a:r>
            <a:r>
              <a:rPr lang="en-US" dirty="0"/>
              <a:t> </a:t>
            </a:r>
            <a:r>
              <a:rPr lang="en-US" dirty="0" err="1"/>
              <a:t>saperet</a:t>
            </a:r>
            <a:r>
              <a:rPr lang="en-US" dirty="0"/>
              <a:t> </a:t>
            </a:r>
            <a:r>
              <a:rPr lang="en-US" dirty="0" err="1"/>
              <a:t>propriae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lorem </a:t>
            </a:r>
            <a:r>
              <a:rPr lang="en-US" dirty="0" err="1"/>
              <a:t>percipit</a:t>
            </a:r>
            <a:r>
              <a:rPr lang="en-US" dirty="0"/>
              <a:t> </a:t>
            </a:r>
            <a:r>
              <a:rPr lang="en-US" dirty="0" err="1"/>
              <a:t>consetetur</a:t>
            </a:r>
            <a:r>
              <a:rPr lang="en-US" dirty="0"/>
              <a:t> per. </a:t>
            </a:r>
            <a:r>
              <a:rPr lang="en-US" dirty="0" err="1"/>
              <a:t>Novum</a:t>
            </a:r>
            <a:r>
              <a:rPr lang="en-US" dirty="0"/>
              <a:t> </a:t>
            </a:r>
            <a:r>
              <a:rPr lang="en-US" dirty="0" err="1"/>
              <a:t>dicunt</a:t>
            </a:r>
            <a:r>
              <a:rPr lang="en-US" dirty="0"/>
              <a:t> </a:t>
            </a:r>
            <a:r>
              <a:rPr lang="en-US" dirty="0" err="1"/>
              <a:t>assentior</a:t>
            </a:r>
            <a:r>
              <a:rPr lang="en-US" dirty="0"/>
              <a:t> ad usu. At posse </a:t>
            </a:r>
            <a:r>
              <a:rPr lang="en-US" dirty="0" err="1"/>
              <a:t>albucius</a:t>
            </a:r>
            <a:r>
              <a:rPr lang="en-US" dirty="0"/>
              <a:t> </a:t>
            </a:r>
            <a:r>
              <a:rPr lang="en-US" dirty="0" err="1"/>
              <a:t>liberavisse</a:t>
            </a:r>
            <a:r>
              <a:rPr lang="en-US" dirty="0"/>
              <a:t> qui,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voluptua</a:t>
            </a:r>
            <a:r>
              <a:rPr lang="en-US" dirty="0"/>
              <a:t> </a:t>
            </a:r>
            <a:r>
              <a:rPr lang="en-US" dirty="0" err="1"/>
              <a:t>fabellas</a:t>
            </a:r>
            <a:r>
              <a:rPr lang="en-US" dirty="0"/>
              <a:t> </a:t>
            </a:r>
            <a:r>
              <a:rPr lang="en-US" dirty="0" err="1"/>
              <a:t>definitionem</a:t>
            </a:r>
            <a:r>
              <a:rPr lang="en-US" dirty="0"/>
              <a:t> cum. </a:t>
            </a:r>
            <a:r>
              <a:rPr lang="en-US" dirty="0" err="1"/>
              <a:t>Ius</a:t>
            </a:r>
            <a:r>
              <a:rPr lang="en-US" dirty="0"/>
              <a:t> </a:t>
            </a:r>
            <a:r>
              <a:rPr lang="en-US" dirty="0" err="1"/>
              <a:t>populo</a:t>
            </a:r>
            <a:r>
              <a:rPr lang="en-US" dirty="0"/>
              <a:t> </a:t>
            </a:r>
            <a:r>
              <a:rPr lang="en-US" dirty="0" err="1"/>
              <a:t>verterem</a:t>
            </a:r>
            <a:r>
              <a:rPr lang="en-US" dirty="0"/>
              <a:t> </a:t>
            </a:r>
            <a:r>
              <a:rPr lang="en-US" dirty="0" err="1"/>
              <a:t>consetetur</a:t>
            </a:r>
            <a:r>
              <a:rPr lang="en-US" dirty="0"/>
              <a:t> in.</a:t>
            </a:r>
          </a:p>
          <a:p>
            <a:pPr lvl="0"/>
            <a:endParaRPr lang="en-US" dirty="0"/>
          </a:p>
          <a:p>
            <a:pPr lvl="0"/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</a:t>
            </a:r>
            <a:r>
              <a:rPr lang="en-US" dirty="0" err="1"/>
              <a:t>intellegat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, at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nobis</a:t>
            </a:r>
            <a:r>
              <a:rPr lang="en-US" dirty="0"/>
              <a:t> </a:t>
            </a:r>
            <a:r>
              <a:rPr lang="en-US" dirty="0" err="1"/>
              <a:t>voluptatibus</a:t>
            </a:r>
            <a:r>
              <a:rPr lang="en-US" dirty="0"/>
              <a:t> vis. </a:t>
            </a:r>
            <a:r>
              <a:rPr lang="en-US" dirty="0" err="1"/>
              <a:t>Scaevola</a:t>
            </a:r>
            <a:r>
              <a:rPr lang="en-US" dirty="0"/>
              <a:t> </a:t>
            </a:r>
            <a:r>
              <a:rPr lang="en-US" dirty="0" err="1"/>
              <a:t>menandri</a:t>
            </a:r>
            <a:r>
              <a:rPr lang="en-US" dirty="0"/>
              <a:t> id </a:t>
            </a:r>
            <a:r>
              <a:rPr lang="en-US" dirty="0" err="1"/>
              <a:t>ius</a:t>
            </a:r>
            <a:r>
              <a:rPr lang="en-US" dirty="0"/>
              <a:t>.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postea</a:t>
            </a:r>
            <a:r>
              <a:rPr lang="en-US" dirty="0"/>
              <a:t> pro </a:t>
            </a:r>
            <a:r>
              <a:rPr lang="en-US" dirty="0" err="1"/>
              <a:t>ei</a:t>
            </a:r>
            <a:r>
              <a:rPr lang="en-US" dirty="0"/>
              <a:t>, </a:t>
            </a:r>
            <a:r>
              <a:rPr lang="en-US" dirty="0" err="1"/>
              <a:t>natum</a:t>
            </a:r>
            <a:r>
              <a:rPr lang="en-US" dirty="0"/>
              <a:t> </a:t>
            </a:r>
            <a:r>
              <a:rPr lang="en-US" dirty="0" err="1"/>
              <a:t>erroribus</a:t>
            </a:r>
            <a:r>
              <a:rPr lang="en-US" dirty="0"/>
              <a:t> </a:t>
            </a:r>
            <a:r>
              <a:rPr lang="en-US" dirty="0" err="1"/>
              <a:t>abhorreant</a:t>
            </a:r>
            <a:r>
              <a:rPr lang="en-US" dirty="0"/>
              <a:t> at est. Altera semper </a:t>
            </a:r>
            <a:r>
              <a:rPr lang="en-US" dirty="0" err="1"/>
              <a:t>pertinax</a:t>
            </a:r>
            <a:r>
              <a:rPr lang="en-US" dirty="0"/>
              <a:t> vis ne. </a:t>
            </a:r>
            <a:r>
              <a:rPr lang="en-US" dirty="0" err="1"/>
              <a:t>Erant</a:t>
            </a:r>
            <a:r>
              <a:rPr lang="en-US" dirty="0"/>
              <a:t> </a:t>
            </a:r>
            <a:r>
              <a:rPr lang="en-US" dirty="0" err="1"/>
              <a:t>fuisset</a:t>
            </a:r>
            <a:r>
              <a:rPr lang="en-US" dirty="0"/>
              <a:t> </a:t>
            </a:r>
            <a:r>
              <a:rPr lang="en-US" dirty="0" err="1"/>
              <a:t>eam</a:t>
            </a:r>
            <a:r>
              <a:rPr lang="en-US" dirty="0"/>
              <a:t> ex, ne qui </a:t>
            </a:r>
            <a:r>
              <a:rPr lang="en-US" dirty="0" err="1"/>
              <a:t>omnes</a:t>
            </a:r>
            <a:r>
              <a:rPr lang="en-US" dirty="0"/>
              <a:t> </a:t>
            </a:r>
            <a:r>
              <a:rPr lang="en-US" dirty="0" err="1"/>
              <a:t>dolores</a:t>
            </a:r>
            <a:r>
              <a:rPr lang="en-US" dirty="0"/>
              <a:t> </a:t>
            </a:r>
            <a:r>
              <a:rPr lang="en-US" dirty="0" err="1"/>
              <a:t>expetendis</a:t>
            </a:r>
            <a:r>
              <a:rPr lang="en-US" dirty="0"/>
              <a:t>. Duo </a:t>
            </a:r>
            <a:r>
              <a:rPr lang="en-US" dirty="0" err="1"/>
              <a:t>ei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sonet</a:t>
            </a:r>
            <a:r>
              <a:rPr lang="en-US" dirty="0"/>
              <a:t> </a:t>
            </a:r>
            <a:r>
              <a:rPr lang="en-US" dirty="0" err="1"/>
              <a:t>expetenda</a:t>
            </a:r>
            <a:r>
              <a:rPr lang="en-US" dirty="0"/>
              <a:t>,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debet</a:t>
            </a:r>
            <a:r>
              <a:rPr lang="en-US" dirty="0"/>
              <a:t> </a:t>
            </a:r>
            <a:r>
              <a:rPr lang="en-US" dirty="0" err="1"/>
              <a:t>deleniti</a:t>
            </a:r>
            <a:r>
              <a:rPr lang="en-US" dirty="0"/>
              <a:t> </a:t>
            </a:r>
            <a:r>
              <a:rPr lang="en-US" dirty="0" err="1"/>
              <a:t>omittantur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782098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>
            <a:off x="906627" y="2011189"/>
            <a:ext cx="1433966" cy="0"/>
          </a:xfrm>
          <a:prstGeom prst="line">
            <a:avLst/>
          </a:pr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817462" y="2011189"/>
            <a:ext cx="1433966" cy="0"/>
          </a:xfrm>
          <a:prstGeom prst="line">
            <a:avLst/>
          </a:pr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906627" y="4021431"/>
            <a:ext cx="1433966" cy="0"/>
          </a:xfrm>
          <a:prstGeom prst="line">
            <a:avLst/>
          </a:pr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4817462" y="4021431"/>
            <a:ext cx="1433966" cy="0"/>
          </a:xfrm>
          <a:prstGeom prst="line">
            <a:avLst/>
          </a:pr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/>
          <p:cNvSpPr>
            <a:spLocks noGrp="1"/>
          </p:cNvSpPr>
          <p:nvPr>
            <p:ph type="body" sz="quarter" idx="12" hasCustomPrompt="1"/>
          </p:nvPr>
        </p:nvSpPr>
        <p:spPr>
          <a:xfrm>
            <a:off x="821574" y="2720575"/>
            <a:ext cx="3517669" cy="107723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2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eos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alia </a:t>
            </a:r>
            <a:r>
              <a:rPr lang="en-US" dirty="0" err="1"/>
              <a:t>vidisse</a:t>
            </a:r>
            <a:r>
              <a:rPr lang="en-US" dirty="0"/>
              <a:t> </a:t>
            </a:r>
            <a:r>
              <a:rPr lang="en-US" dirty="0" err="1"/>
              <a:t>conceptam</a:t>
            </a:r>
            <a:r>
              <a:rPr lang="en-US" dirty="0"/>
              <a:t>, quo no </a:t>
            </a:r>
            <a:r>
              <a:rPr lang="en-US" dirty="0" err="1"/>
              <a:t>paulo</a:t>
            </a:r>
            <a:r>
              <a:rPr lang="en-US" dirty="0"/>
              <a:t> </a:t>
            </a:r>
            <a:r>
              <a:rPr lang="en-US" dirty="0" err="1"/>
              <a:t>saperet</a:t>
            </a:r>
            <a:r>
              <a:rPr lang="en-US" dirty="0"/>
              <a:t> </a:t>
            </a:r>
            <a:r>
              <a:rPr lang="en-US" dirty="0" err="1"/>
              <a:t>propriae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lorem </a:t>
            </a:r>
            <a:r>
              <a:rPr lang="en-US" dirty="0" err="1"/>
              <a:t>percipit</a:t>
            </a:r>
            <a:r>
              <a:rPr lang="en-US" dirty="0"/>
              <a:t> </a:t>
            </a:r>
            <a:r>
              <a:rPr lang="en-US" dirty="0" err="1"/>
              <a:t>consetetur</a:t>
            </a:r>
            <a:r>
              <a:rPr lang="en-US" dirty="0"/>
              <a:t> per. </a:t>
            </a:r>
            <a:r>
              <a:rPr lang="en-US" dirty="0" err="1"/>
              <a:t>Novum</a:t>
            </a:r>
            <a:r>
              <a:rPr lang="en-US" dirty="0"/>
              <a:t> </a:t>
            </a:r>
            <a:r>
              <a:rPr lang="en-US" dirty="0" err="1"/>
              <a:t>dicunt</a:t>
            </a:r>
            <a:r>
              <a:rPr lang="en-US" dirty="0"/>
              <a:t> </a:t>
            </a:r>
            <a:r>
              <a:rPr lang="en-US" dirty="0" err="1"/>
              <a:t>assentior</a:t>
            </a:r>
            <a:r>
              <a:rPr lang="en-US" dirty="0"/>
              <a:t> ad usu. At posse </a:t>
            </a:r>
            <a:r>
              <a:rPr lang="en-US" dirty="0" err="1"/>
              <a:t>albucius</a:t>
            </a:r>
            <a:r>
              <a:rPr lang="en-US" dirty="0"/>
              <a:t> </a:t>
            </a:r>
            <a:r>
              <a:rPr lang="en-US" dirty="0" err="1"/>
              <a:t>liberavisse</a:t>
            </a:r>
            <a:r>
              <a:rPr lang="en-US" dirty="0"/>
              <a:t> qui,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voluptua</a:t>
            </a:r>
            <a:r>
              <a:rPr lang="en-US" dirty="0"/>
              <a:t> </a:t>
            </a:r>
            <a:r>
              <a:rPr lang="en-US" dirty="0" err="1"/>
              <a:t>fabellas</a:t>
            </a:r>
            <a:r>
              <a:rPr lang="en-US" dirty="0"/>
              <a:t> </a:t>
            </a:r>
            <a:r>
              <a:rPr lang="en-US" dirty="0" err="1"/>
              <a:t>definitionem</a:t>
            </a:r>
            <a:r>
              <a:rPr lang="en-US" dirty="0"/>
              <a:t> cum. 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821574" y="2333625"/>
            <a:ext cx="3517669" cy="28575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700" cap="all" baseline="0">
                <a:solidFill>
                  <a:schemeClr val="accent2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Lorem Ipsum</a:t>
            </a:r>
            <a:endParaRPr lang="en-GB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4706389" y="2720575"/>
            <a:ext cx="3517669" cy="107723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2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eos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alia </a:t>
            </a:r>
            <a:r>
              <a:rPr lang="en-US" dirty="0" err="1"/>
              <a:t>vidisse</a:t>
            </a:r>
            <a:r>
              <a:rPr lang="en-US" dirty="0"/>
              <a:t> </a:t>
            </a:r>
            <a:r>
              <a:rPr lang="en-US" dirty="0" err="1"/>
              <a:t>conceptam</a:t>
            </a:r>
            <a:r>
              <a:rPr lang="en-US" dirty="0"/>
              <a:t>, quo no </a:t>
            </a:r>
            <a:r>
              <a:rPr lang="en-US" dirty="0" err="1"/>
              <a:t>paulo</a:t>
            </a:r>
            <a:r>
              <a:rPr lang="en-US" dirty="0"/>
              <a:t> </a:t>
            </a:r>
            <a:r>
              <a:rPr lang="en-US" dirty="0" err="1"/>
              <a:t>saperet</a:t>
            </a:r>
            <a:r>
              <a:rPr lang="en-US" dirty="0"/>
              <a:t> </a:t>
            </a:r>
            <a:r>
              <a:rPr lang="en-US" dirty="0" err="1"/>
              <a:t>propriae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lorem </a:t>
            </a:r>
            <a:r>
              <a:rPr lang="en-US" dirty="0" err="1"/>
              <a:t>percipit</a:t>
            </a:r>
            <a:r>
              <a:rPr lang="en-US" dirty="0"/>
              <a:t> </a:t>
            </a:r>
            <a:r>
              <a:rPr lang="en-US" dirty="0" err="1"/>
              <a:t>consetetur</a:t>
            </a:r>
            <a:r>
              <a:rPr lang="en-US" dirty="0"/>
              <a:t> per. </a:t>
            </a:r>
            <a:r>
              <a:rPr lang="en-US" dirty="0" err="1"/>
              <a:t>Novum</a:t>
            </a:r>
            <a:r>
              <a:rPr lang="en-US" dirty="0"/>
              <a:t> </a:t>
            </a:r>
            <a:r>
              <a:rPr lang="en-US" dirty="0" err="1"/>
              <a:t>dicunt</a:t>
            </a:r>
            <a:r>
              <a:rPr lang="en-US" dirty="0"/>
              <a:t> </a:t>
            </a:r>
            <a:r>
              <a:rPr lang="en-US" dirty="0" err="1"/>
              <a:t>assentior</a:t>
            </a:r>
            <a:r>
              <a:rPr lang="en-US" dirty="0"/>
              <a:t> ad usu. At posse </a:t>
            </a:r>
            <a:r>
              <a:rPr lang="en-US" dirty="0" err="1"/>
              <a:t>albucius</a:t>
            </a:r>
            <a:r>
              <a:rPr lang="en-US" dirty="0"/>
              <a:t> </a:t>
            </a:r>
            <a:r>
              <a:rPr lang="en-US" dirty="0" err="1"/>
              <a:t>liberavisse</a:t>
            </a:r>
            <a:r>
              <a:rPr lang="en-US" dirty="0"/>
              <a:t> qui,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voluptua</a:t>
            </a:r>
            <a:r>
              <a:rPr lang="en-US" dirty="0"/>
              <a:t> </a:t>
            </a:r>
            <a:r>
              <a:rPr lang="en-US" dirty="0" err="1"/>
              <a:t>fabellas</a:t>
            </a:r>
            <a:r>
              <a:rPr lang="en-US" dirty="0"/>
              <a:t> </a:t>
            </a:r>
            <a:r>
              <a:rPr lang="en-US" dirty="0" err="1"/>
              <a:t>definitionem</a:t>
            </a:r>
            <a:r>
              <a:rPr lang="en-US" dirty="0"/>
              <a:t> cum. </a:t>
            </a:r>
            <a:endParaRPr lang="en-GB" dirty="0"/>
          </a:p>
        </p:txBody>
      </p:sp>
      <p:sp>
        <p:nvSpPr>
          <p:cNvPr id="24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4706389" y="2333625"/>
            <a:ext cx="3517669" cy="28575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700" cap="all" baseline="0">
                <a:solidFill>
                  <a:schemeClr val="accent2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Lorem Ipsum</a:t>
            </a:r>
            <a:endParaRPr lang="en-GB" dirty="0"/>
          </a:p>
        </p:txBody>
      </p:sp>
      <p:sp>
        <p:nvSpPr>
          <p:cNvPr id="25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4706389" y="4731321"/>
            <a:ext cx="3517669" cy="107723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2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eos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alia </a:t>
            </a:r>
            <a:r>
              <a:rPr lang="en-US" dirty="0" err="1"/>
              <a:t>vidisse</a:t>
            </a:r>
            <a:r>
              <a:rPr lang="en-US" dirty="0"/>
              <a:t> </a:t>
            </a:r>
            <a:r>
              <a:rPr lang="en-US" dirty="0" err="1"/>
              <a:t>conceptam</a:t>
            </a:r>
            <a:r>
              <a:rPr lang="en-US" dirty="0"/>
              <a:t>, quo no </a:t>
            </a:r>
            <a:r>
              <a:rPr lang="en-US" dirty="0" err="1"/>
              <a:t>paulo</a:t>
            </a:r>
            <a:r>
              <a:rPr lang="en-US" dirty="0"/>
              <a:t> </a:t>
            </a:r>
            <a:r>
              <a:rPr lang="en-US" dirty="0" err="1"/>
              <a:t>saperet</a:t>
            </a:r>
            <a:r>
              <a:rPr lang="en-US" dirty="0"/>
              <a:t> </a:t>
            </a:r>
            <a:r>
              <a:rPr lang="en-US" dirty="0" err="1"/>
              <a:t>propriae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lorem </a:t>
            </a:r>
            <a:r>
              <a:rPr lang="en-US" dirty="0" err="1"/>
              <a:t>percipit</a:t>
            </a:r>
            <a:r>
              <a:rPr lang="en-US" dirty="0"/>
              <a:t> </a:t>
            </a:r>
            <a:r>
              <a:rPr lang="en-US" dirty="0" err="1"/>
              <a:t>consetetur</a:t>
            </a:r>
            <a:r>
              <a:rPr lang="en-US" dirty="0"/>
              <a:t> per. </a:t>
            </a:r>
            <a:r>
              <a:rPr lang="en-US" dirty="0" err="1"/>
              <a:t>Novum</a:t>
            </a:r>
            <a:r>
              <a:rPr lang="en-US" dirty="0"/>
              <a:t> </a:t>
            </a:r>
            <a:r>
              <a:rPr lang="en-US" dirty="0" err="1"/>
              <a:t>dicunt</a:t>
            </a:r>
            <a:r>
              <a:rPr lang="en-US" dirty="0"/>
              <a:t> </a:t>
            </a:r>
            <a:r>
              <a:rPr lang="en-US" dirty="0" err="1"/>
              <a:t>assentior</a:t>
            </a:r>
            <a:r>
              <a:rPr lang="en-US" dirty="0"/>
              <a:t> ad usu. At posse </a:t>
            </a:r>
            <a:r>
              <a:rPr lang="en-US" dirty="0" err="1"/>
              <a:t>albucius</a:t>
            </a:r>
            <a:r>
              <a:rPr lang="en-US" dirty="0"/>
              <a:t> </a:t>
            </a:r>
            <a:r>
              <a:rPr lang="en-US" dirty="0" err="1"/>
              <a:t>liberavisse</a:t>
            </a:r>
            <a:r>
              <a:rPr lang="en-US" dirty="0"/>
              <a:t> qui,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voluptua</a:t>
            </a:r>
            <a:r>
              <a:rPr lang="en-US" dirty="0"/>
              <a:t> </a:t>
            </a:r>
            <a:r>
              <a:rPr lang="en-US" dirty="0" err="1"/>
              <a:t>fabellas</a:t>
            </a:r>
            <a:r>
              <a:rPr lang="en-US" dirty="0"/>
              <a:t> </a:t>
            </a:r>
            <a:r>
              <a:rPr lang="en-US" dirty="0" err="1"/>
              <a:t>definitionem</a:t>
            </a:r>
            <a:r>
              <a:rPr lang="en-US" dirty="0"/>
              <a:t> cum. </a:t>
            </a:r>
            <a:endParaRPr lang="en-GB" dirty="0"/>
          </a:p>
        </p:txBody>
      </p:sp>
      <p:sp>
        <p:nvSpPr>
          <p:cNvPr id="26" name="Text Placeholder 8"/>
          <p:cNvSpPr>
            <a:spLocks noGrp="1"/>
          </p:cNvSpPr>
          <p:nvPr>
            <p:ph type="body" sz="quarter" idx="17" hasCustomPrompt="1"/>
          </p:nvPr>
        </p:nvSpPr>
        <p:spPr>
          <a:xfrm>
            <a:off x="4706389" y="4344371"/>
            <a:ext cx="3517669" cy="28575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700" cap="all" baseline="0">
                <a:solidFill>
                  <a:schemeClr val="accent2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Lorem Ipsum</a:t>
            </a:r>
            <a:endParaRPr lang="en-GB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quarter" idx="18" hasCustomPrompt="1"/>
          </p:nvPr>
        </p:nvSpPr>
        <p:spPr>
          <a:xfrm>
            <a:off x="838200" y="4731321"/>
            <a:ext cx="3517669" cy="107723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2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eos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alia </a:t>
            </a:r>
            <a:r>
              <a:rPr lang="en-US" dirty="0" err="1"/>
              <a:t>vidisse</a:t>
            </a:r>
            <a:r>
              <a:rPr lang="en-US" dirty="0"/>
              <a:t> </a:t>
            </a:r>
            <a:r>
              <a:rPr lang="en-US" dirty="0" err="1"/>
              <a:t>conceptam</a:t>
            </a:r>
            <a:r>
              <a:rPr lang="en-US" dirty="0"/>
              <a:t>, quo no </a:t>
            </a:r>
            <a:r>
              <a:rPr lang="en-US" dirty="0" err="1"/>
              <a:t>paulo</a:t>
            </a:r>
            <a:r>
              <a:rPr lang="en-US" dirty="0"/>
              <a:t> </a:t>
            </a:r>
            <a:r>
              <a:rPr lang="en-US" dirty="0" err="1"/>
              <a:t>saperet</a:t>
            </a:r>
            <a:r>
              <a:rPr lang="en-US" dirty="0"/>
              <a:t> </a:t>
            </a:r>
            <a:r>
              <a:rPr lang="en-US" dirty="0" err="1"/>
              <a:t>propriae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lorem </a:t>
            </a:r>
            <a:r>
              <a:rPr lang="en-US" dirty="0" err="1"/>
              <a:t>percipit</a:t>
            </a:r>
            <a:r>
              <a:rPr lang="en-US" dirty="0"/>
              <a:t> </a:t>
            </a:r>
            <a:r>
              <a:rPr lang="en-US" dirty="0" err="1"/>
              <a:t>consetetur</a:t>
            </a:r>
            <a:r>
              <a:rPr lang="en-US" dirty="0"/>
              <a:t> per. </a:t>
            </a:r>
            <a:r>
              <a:rPr lang="en-US" dirty="0" err="1"/>
              <a:t>Novum</a:t>
            </a:r>
            <a:r>
              <a:rPr lang="en-US" dirty="0"/>
              <a:t> </a:t>
            </a:r>
            <a:r>
              <a:rPr lang="en-US" dirty="0" err="1"/>
              <a:t>dicunt</a:t>
            </a:r>
            <a:r>
              <a:rPr lang="en-US" dirty="0"/>
              <a:t> </a:t>
            </a:r>
            <a:r>
              <a:rPr lang="en-US" dirty="0" err="1"/>
              <a:t>assentior</a:t>
            </a:r>
            <a:r>
              <a:rPr lang="en-US" dirty="0"/>
              <a:t> ad usu. At posse </a:t>
            </a:r>
            <a:r>
              <a:rPr lang="en-US" dirty="0" err="1"/>
              <a:t>albucius</a:t>
            </a:r>
            <a:r>
              <a:rPr lang="en-US" dirty="0"/>
              <a:t> </a:t>
            </a:r>
            <a:r>
              <a:rPr lang="en-US" dirty="0" err="1"/>
              <a:t>liberavisse</a:t>
            </a:r>
            <a:r>
              <a:rPr lang="en-US" dirty="0"/>
              <a:t> qui,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voluptua</a:t>
            </a:r>
            <a:r>
              <a:rPr lang="en-US" dirty="0"/>
              <a:t> </a:t>
            </a:r>
            <a:r>
              <a:rPr lang="en-US" dirty="0" err="1"/>
              <a:t>fabellas</a:t>
            </a:r>
            <a:r>
              <a:rPr lang="en-US" dirty="0"/>
              <a:t> </a:t>
            </a:r>
            <a:r>
              <a:rPr lang="en-US" dirty="0" err="1"/>
              <a:t>definitionem</a:t>
            </a:r>
            <a:r>
              <a:rPr lang="en-US" dirty="0"/>
              <a:t> cum. </a:t>
            </a:r>
            <a:endParaRPr lang="en-GB" dirty="0"/>
          </a:p>
        </p:txBody>
      </p:sp>
      <p:sp>
        <p:nvSpPr>
          <p:cNvPr id="28" name="Text Placeholder 8"/>
          <p:cNvSpPr>
            <a:spLocks noGrp="1"/>
          </p:cNvSpPr>
          <p:nvPr>
            <p:ph type="body" sz="quarter" idx="19" hasCustomPrompt="1"/>
          </p:nvPr>
        </p:nvSpPr>
        <p:spPr>
          <a:xfrm>
            <a:off x="838200" y="4344371"/>
            <a:ext cx="3517669" cy="28575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700" cap="all" baseline="0">
                <a:solidFill>
                  <a:schemeClr val="accent2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Lorem Ipsum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926561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8200" y="1945758"/>
            <a:ext cx="1736571" cy="150333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38200" y="6341879"/>
            <a:ext cx="5062869" cy="249860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091597" y="6343799"/>
            <a:ext cx="2743200" cy="249860"/>
          </a:xfrm>
        </p:spPr>
        <p:txBody>
          <a:bodyPr/>
          <a:lstStyle/>
          <a:p>
            <a:fld id="{1E8F0C2B-21B0-46B9-80A1-9F88378FCF69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3" hasCustomPrompt="1"/>
          </p:nvPr>
        </p:nvSpPr>
        <p:spPr>
          <a:xfrm>
            <a:off x="838200" y="3449096"/>
            <a:ext cx="1736571" cy="414506"/>
          </a:xfrm>
          <a:prstGeom prst="rect">
            <a:avLst/>
          </a:prstGeom>
          <a:solidFill>
            <a:schemeClr val="accent3"/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000" b="1" i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LOREM IPSUM DOLOR SIT AMET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774559" y="558914"/>
            <a:ext cx="7579242" cy="6744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5353872" y="1945758"/>
            <a:ext cx="1736571" cy="150333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half" idx="15" hasCustomPrompt="1"/>
          </p:nvPr>
        </p:nvSpPr>
        <p:spPr>
          <a:xfrm>
            <a:off x="5353872" y="3449096"/>
            <a:ext cx="1736571" cy="414506"/>
          </a:xfrm>
          <a:prstGeom prst="rect">
            <a:avLst/>
          </a:prstGeom>
          <a:solidFill>
            <a:schemeClr val="accent3"/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000" b="1" i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LOREM IPSUM DOLOR SIT AMET</a:t>
            </a:r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6"/>
          </p:nvPr>
        </p:nvSpPr>
        <p:spPr>
          <a:xfrm>
            <a:off x="838200" y="4102881"/>
            <a:ext cx="1736571" cy="150333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ext Placeholder 3"/>
          <p:cNvSpPr>
            <a:spLocks noGrp="1"/>
          </p:cNvSpPr>
          <p:nvPr>
            <p:ph type="body" sz="half" idx="17" hasCustomPrompt="1"/>
          </p:nvPr>
        </p:nvSpPr>
        <p:spPr>
          <a:xfrm>
            <a:off x="838200" y="5606219"/>
            <a:ext cx="1736571" cy="414506"/>
          </a:xfrm>
          <a:prstGeom prst="rect">
            <a:avLst/>
          </a:prstGeom>
          <a:solidFill>
            <a:schemeClr val="accent3"/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000" b="1" i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LOREM IPSUM DOLOR SIT AMET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8"/>
          </p:nvPr>
        </p:nvSpPr>
        <p:spPr>
          <a:xfrm>
            <a:off x="5353872" y="4102881"/>
            <a:ext cx="1736571" cy="150333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9" hasCustomPrompt="1"/>
          </p:nvPr>
        </p:nvSpPr>
        <p:spPr>
          <a:xfrm>
            <a:off x="5353872" y="5606219"/>
            <a:ext cx="1736571" cy="414506"/>
          </a:xfrm>
          <a:prstGeom prst="rect">
            <a:avLst/>
          </a:prstGeom>
          <a:solidFill>
            <a:schemeClr val="accent3"/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000" b="1" i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LOREM IPSUM DOLOR SIT AMET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2846280" y="1981802"/>
            <a:ext cx="2236083" cy="1881799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2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eos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alia </a:t>
            </a:r>
            <a:r>
              <a:rPr lang="en-US" dirty="0" err="1"/>
              <a:t>vidisse</a:t>
            </a:r>
            <a:r>
              <a:rPr lang="en-US" dirty="0"/>
              <a:t> </a:t>
            </a:r>
            <a:r>
              <a:rPr lang="en-US" dirty="0" err="1"/>
              <a:t>conceptam</a:t>
            </a:r>
            <a:r>
              <a:rPr lang="en-US" dirty="0"/>
              <a:t>, quo no </a:t>
            </a:r>
            <a:r>
              <a:rPr lang="en-US" dirty="0" err="1"/>
              <a:t>paulo</a:t>
            </a:r>
            <a:r>
              <a:rPr lang="en-US" dirty="0"/>
              <a:t> </a:t>
            </a:r>
            <a:r>
              <a:rPr lang="en-US" dirty="0" err="1"/>
              <a:t>saperet</a:t>
            </a:r>
            <a:r>
              <a:rPr lang="en-US" dirty="0"/>
              <a:t> </a:t>
            </a:r>
            <a:r>
              <a:rPr lang="en-US" dirty="0" err="1"/>
              <a:t>propriae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lorem </a:t>
            </a:r>
            <a:r>
              <a:rPr lang="en-US" dirty="0" err="1"/>
              <a:t>percipit</a:t>
            </a:r>
            <a:r>
              <a:rPr lang="en-US" dirty="0"/>
              <a:t> </a:t>
            </a:r>
            <a:r>
              <a:rPr lang="en-US" dirty="0" err="1"/>
              <a:t>consetetur</a:t>
            </a:r>
            <a:r>
              <a:rPr lang="en-US" dirty="0"/>
              <a:t> per. </a:t>
            </a:r>
            <a:r>
              <a:rPr lang="en-US" dirty="0" err="1"/>
              <a:t>Novum</a:t>
            </a:r>
            <a:r>
              <a:rPr lang="en-US" dirty="0"/>
              <a:t> </a:t>
            </a:r>
            <a:r>
              <a:rPr lang="en-US" dirty="0" err="1"/>
              <a:t>dicunt</a:t>
            </a:r>
            <a:r>
              <a:rPr lang="en-US" dirty="0"/>
              <a:t> </a:t>
            </a:r>
            <a:r>
              <a:rPr lang="en-US" dirty="0" err="1"/>
              <a:t>assentior</a:t>
            </a:r>
            <a:r>
              <a:rPr lang="en-US" dirty="0"/>
              <a:t> ad usu. At posse </a:t>
            </a:r>
            <a:r>
              <a:rPr lang="en-US" dirty="0" err="1"/>
              <a:t>albucius</a:t>
            </a:r>
            <a:r>
              <a:rPr lang="en-US" dirty="0"/>
              <a:t> </a:t>
            </a:r>
            <a:r>
              <a:rPr lang="en-US" dirty="0" err="1"/>
              <a:t>liberavisse</a:t>
            </a:r>
            <a:r>
              <a:rPr lang="en-US" dirty="0"/>
              <a:t> qui,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voluptua</a:t>
            </a:r>
            <a:r>
              <a:rPr lang="en-US" dirty="0"/>
              <a:t> </a:t>
            </a:r>
            <a:r>
              <a:rPr lang="en-US" dirty="0" err="1"/>
              <a:t>fabellas</a:t>
            </a:r>
            <a:r>
              <a:rPr lang="en-US" dirty="0"/>
              <a:t> </a:t>
            </a:r>
            <a:r>
              <a:rPr lang="en-US" dirty="0" err="1"/>
              <a:t>definitionem</a:t>
            </a:r>
            <a:r>
              <a:rPr lang="en-US" dirty="0"/>
              <a:t> cum. </a:t>
            </a:r>
            <a:endParaRPr lang="en-GB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2846280" y="4138924"/>
            <a:ext cx="2236083" cy="1881799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2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eos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alia </a:t>
            </a:r>
            <a:r>
              <a:rPr lang="en-US" dirty="0" err="1"/>
              <a:t>vidisse</a:t>
            </a:r>
            <a:r>
              <a:rPr lang="en-US" dirty="0"/>
              <a:t> </a:t>
            </a:r>
            <a:r>
              <a:rPr lang="en-US" dirty="0" err="1"/>
              <a:t>conceptam</a:t>
            </a:r>
            <a:r>
              <a:rPr lang="en-US" dirty="0"/>
              <a:t>, quo no </a:t>
            </a:r>
            <a:r>
              <a:rPr lang="en-US" dirty="0" err="1"/>
              <a:t>paulo</a:t>
            </a:r>
            <a:r>
              <a:rPr lang="en-US" dirty="0"/>
              <a:t> </a:t>
            </a:r>
            <a:r>
              <a:rPr lang="en-US" dirty="0" err="1"/>
              <a:t>saperet</a:t>
            </a:r>
            <a:r>
              <a:rPr lang="en-US" dirty="0"/>
              <a:t> </a:t>
            </a:r>
            <a:r>
              <a:rPr lang="en-US" dirty="0" err="1"/>
              <a:t>propriae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lorem </a:t>
            </a:r>
            <a:r>
              <a:rPr lang="en-US" dirty="0" err="1"/>
              <a:t>percipit</a:t>
            </a:r>
            <a:r>
              <a:rPr lang="en-US" dirty="0"/>
              <a:t> </a:t>
            </a:r>
            <a:r>
              <a:rPr lang="en-US" dirty="0" err="1"/>
              <a:t>consetetur</a:t>
            </a:r>
            <a:r>
              <a:rPr lang="en-US" dirty="0"/>
              <a:t> per. </a:t>
            </a:r>
            <a:r>
              <a:rPr lang="en-US" dirty="0" err="1"/>
              <a:t>Novum</a:t>
            </a:r>
            <a:r>
              <a:rPr lang="en-US" dirty="0"/>
              <a:t> </a:t>
            </a:r>
            <a:r>
              <a:rPr lang="en-US" dirty="0" err="1"/>
              <a:t>dicunt</a:t>
            </a:r>
            <a:r>
              <a:rPr lang="en-US" dirty="0"/>
              <a:t> </a:t>
            </a:r>
            <a:r>
              <a:rPr lang="en-US" dirty="0" err="1"/>
              <a:t>assentior</a:t>
            </a:r>
            <a:r>
              <a:rPr lang="en-US" dirty="0"/>
              <a:t> ad usu. At posse </a:t>
            </a:r>
            <a:r>
              <a:rPr lang="en-US" dirty="0" err="1"/>
              <a:t>albucius</a:t>
            </a:r>
            <a:r>
              <a:rPr lang="en-US" dirty="0"/>
              <a:t> </a:t>
            </a:r>
            <a:r>
              <a:rPr lang="en-US" dirty="0" err="1"/>
              <a:t>liberavisse</a:t>
            </a:r>
            <a:r>
              <a:rPr lang="en-US" dirty="0"/>
              <a:t> qui,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voluptua</a:t>
            </a:r>
            <a:r>
              <a:rPr lang="en-US" dirty="0"/>
              <a:t> </a:t>
            </a:r>
            <a:r>
              <a:rPr lang="en-US" dirty="0" err="1"/>
              <a:t>fabellas</a:t>
            </a:r>
            <a:r>
              <a:rPr lang="en-US" dirty="0"/>
              <a:t> </a:t>
            </a:r>
            <a:r>
              <a:rPr lang="en-US" dirty="0" err="1"/>
              <a:t>definitionem</a:t>
            </a:r>
            <a:r>
              <a:rPr lang="en-US" dirty="0"/>
              <a:t> cum. </a:t>
            </a:r>
            <a:endParaRPr lang="en-GB" dirty="0"/>
          </a:p>
        </p:txBody>
      </p:sp>
      <p:sp>
        <p:nvSpPr>
          <p:cNvPr id="25" name="Text Placeholder 3"/>
          <p:cNvSpPr>
            <a:spLocks noGrp="1"/>
          </p:cNvSpPr>
          <p:nvPr>
            <p:ph type="body" sz="quarter" idx="22" hasCustomPrompt="1"/>
          </p:nvPr>
        </p:nvSpPr>
        <p:spPr>
          <a:xfrm>
            <a:off x="7361952" y="1981802"/>
            <a:ext cx="2236083" cy="1881799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2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eos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alia </a:t>
            </a:r>
            <a:r>
              <a:rPr lang="en-US" dirty="0" err="1"/>
              <a:t>vidisse</a:t>
            </a:r>
            <a:r>
              <a:rPr lang="en-US" dirty="0"/>
              <a:t> </a:t>
            </a:r>
            <a:r>
              <a:rPr lang="en-US" dirty="0" err="1"/>
              <a:t>conceptam</a:t>
            </a:r>
            <a:r>
              <a:rPr lang="en-US" dirty="0"/>
              <a:t>, quo no </a:t>
            </a:r>
            <a:r>
              <a:rPr lang="en-US" dirty="0" err="1"/>
              <a:t>paulo</a:t>
            </a:r>
            <a:r>
              <a:rPr lang="en-US" dirty="0"/>
              <a:t> </a:t>
            </a:r>
            <a:r>
              <a:rPr lang="en-US" dirty="0" err="1"/>
              <a:t>saperet</a:t>
            </a:r>
            <a:r>
              <a:rPr lang="en-US" dirty="0"/>
              <a:t> </a:t>
            </a:r>
            <a:r>
              <a:rPr lang="en-US" dirty="0" err="1"/>
              <a:t>propriae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lorem </a:t>
            </a:r>
            <a:r>
              <a:rPr lang="en-US" dirty="0" err="1"/>
              <a:t>percipit</a:t>
            </a:r>
            <a:r>
              <a:rPr lang="en-US" dirty="0"/>
              <a:t> </a:t>
            </a:r>
            <a:r>
              <a:rPr lang="en-US" dirty="0" err="1"/>
              <a:t>consetetur</a:t>
            </a:r>
            <a:r>
              <a:rPr lang="en-US" dirty="0"/>
              <a:t> per. </a:t>
            </a:r>
            <a:r>
              <a:rPr lang="en-US" dirty="0" err="1"/>
              <a:t>Novum</a:t>
            </a:r>
            <a:r>
              <a:rPr lang="en-US" dirty="0"/>
              <a:t> </a:t>
            </a:r>
            <a:r>
              <a:rPr lang="en-US" dirty="0" err="1"/>
              <a:t>dicunt</a:t>
            </a:r>
            <a:r>
              <a:rPr lang="en-US" dirty="0"/>
              <a:t> </a:t>
            </a:r>
            <a:r>
              <a:rPr lang="en-US" dirty="0" err="1"/>
              <a:t>assentior</a:t>
            </a:r>
            <a:r>
              <a:rPr lang="en-US" dirty="0"/>
              <a:t> ad usu. At posse </a:t>
            </a:r>
            <a:r>
              <a:rPr lang="en-US" dirty="0" err="1"/>
              <a:t>albucius</a:t>
            </a:r>
            <a:r>
              <a:rPr lang="en-US" dirty="0"/>
              <a:t> </a:t>
            </a:r>
            <a:r>
              <a:rPr lang="en-US" dirty="0" err="1"/>
              <a:t>liberavisse</a:t>
            </a:r>
            <a:r>
              <a:rPr lang="en-US" dirty="0"/>
              <a:t> qui,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voluptua</a:t>
            </a:r>
            <a:r>
              <a:rPr lang="en-US" dirty="0"/>
              <a:t> </a:t>
            </a:r>
            <a:r>
              <a:rPr lang="en-US" dirty="0" err="1"/>
              <a:t>fabellas</a:t>
            </a:r>
            <a:r>
              <a:rPr lang="en-US" dirty="0"/>
              <a:t> </a:t>
            </a:r>
            <a:r>
              <a:rPr lang="en-US" dirty="0" err="1"/>
              <a:t>definitionem</a:t>
            </a:r>
            <a:r>
              <a:rPr lang="en-US" dirty="0"/>
              <a:t> cum. </a:t>
            </a:r>
            <a:endParaRPr lang="en-GB" dirty="0"/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23" hasCustomPrompt="1"/>
          </p:nvPr>
        </p:nvSpPr>
        <p:spPr>
          <a:xfrm>
            <a:off x="7361951" y="4102881"/>
            <a:ext cx="2236083" cy="1881799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2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eos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alia </a:t>
            </a:r>
            <a:r>
              <a:rPr lang="en-US" dirty="0" err="1"/>
              <a:t>vidisse</a:t>
            </a:r>
            <a:r>
              <a:rPr lang="en-US" dirty="0"/>
              <a:t> </a:t>
            </a:r>
            <a:r>
              <a:rPr lang="en-US" dirty="0" err="1"/>
              <a:t>conceptam</a:t>
            </a:r>
            <a:r>
              <a:rPr lang="en-US" dirty="0"/>
              <a:t>, quo no </a:t>
            </a:r>
            <a:r>
              <a:rPr lang="en-US" dirty="0" err="1"/>
              <a:t>paulo</a:t>
            </a:r>
            <a:r>
              <a:rPr lang="en-US" dirty="0"/>
              <a:t> </a:t>
            </a:r>
            <a:r>
              <a:rPr lang="en-US" dirty="0" err="1"/>
              <a:t>saperet</a:t>
            </a:r>
            <a:r>
              <a:rPr lang="en-US" dirty="0"/>
              <a:t> </a:t>
            </a:r>
            <a:r>
              <a:rPr lang="en-US" dirty="0" err="1"/>
              <a:t>propriae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lorem </a:t>
            </a:r>
            <a:r>
              <a:rPr lang="en-US" dirty="0" err="1"/>
              <a:t>percipit</a:t>
            </a:r>
            <a:r>
              <a:rPr lang="en-US" dirty="0"/>
              <a:t> </a:t>
            </a:r>
            <a:r>
              <a:rPr lang="en-US" dirty="0" err="1"/>
              <a:t>consetetur</a:t>
            </a:r>
            <a:r>
              <a:rPr lang="en-US" dirty="0"/>
              <a:t> per. </a:t>
            </a:r>
            <a:r>
              <a:rPr lang="en-US" dirty="0" err="1"/>
              <a:t>Novum</a:t>
            </a:r>
            <a:r>
              <a:rPr lang="en-US" dirty="0"/>
              <a:t> </a:t>
            </a:r>
            <a:r>
              <a:rPr lang="en-US" dirty="0" err="1"/>
              <a:t>dicunt</a:t>
            </a:r>
            <a:r>
              <a:rPr lang="en-US" dirty="0"/>
              <a:t> </a:t>
            </a:r>
            <a:r>
              <a:rPr lang="en-US" dirty="0" err="1"/>
              <a:t>assentior</a:t>
            </a:r>
            <a:r>
              <a:rPr lang="en-US" dirty="0"/>
              <a:t> ad usu. At posse </a:t>
            </a:r>
            <a:r>
              <a:rPr lang="en-US" dirty="0" err="1"/>
              <a:t>albucius</a:t>
            </a:r>
            <a:r>
              <a:rPr lang="en-US" dirty="0"/>
              <a:t> </a:t>
            </a:r>
            <a:r>
              <a:rPr lang="en-US" dirty="0" err="1"/>
              <a:t>liberavisse</a:t>
            </a:r>
            <a:r>
              <a:rPr lang="en-US" dirty="0"/>
              <a:t> qui,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voluptua</a:t>
            </a:r>
            <a:r>
              <a:rPr lang="en-US" dirty="0"/>
              <a:t> </a:t>
            </a:r>
            <a:r>
              <a:rPr lang="en-US" dirty="0" err="1"/>
              <a:t>fabellas</a:t>
            </a:r>
            <a:r>
              <a:rPr lang="en-US" dirty="0"/>
              <a:t> </a:t>
            </a:r>
            <a:r>
              <a:rPr lang="en-US" dirty="0" err="1"/>
              <a:t>definitionem</a:t>
            </a:r>
            <a:r>
              <a:rPr lang="en-US" dirty="0"/>
              <a:t> cum.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133103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8200" y="2466755"/>
            <a:ext cx="2623677" cy="2409608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F0C2B-21B0-46B9-80A1-9F88378FCF69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3" hasCustomPrompt="1"/>
          </p:nvPr>
        </p:nvSpPr>
        <p:spPr>
          <a:xfrm>
            <a:off x="838200" y="4876362"/>
            <a:ext cx="2623677" cy="450550"/>
          </a:xfrm>
          <a:prstGeom prst="rect">
            <a:avLst/>
          </a:prstGeom>
          <a:solidFill>
            <a:schemeClr val="accent3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000" b="1" i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LOREM IPSUM DOLOR SIT AMET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774559" y="558914"/>
            <a:ext cx="7579242" cy="6744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4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3670005" y="2466755"/>
            <a:ext cx="2623677" cy="2409608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Text Placeholder 3"/>
          <p:cNvSpPr>
            <a:spLocks noGrp="1"/>
          </p:cNvSpPr>
          <p:nvPr>
            <p:ph type="body" sz="half" idx="15" hasCustomPrompt="1"/>
          </p:nvPr>
        </p:nvSpPr>
        <p:spPr>
          <a:xfrm>
            <a:off x="3670005" y="4876362"/>
            <a:ext cx="2623677" cy="450550"/>
          </a:xfrm>
          <a:prstGeom prst="rect">
            <a:avLst/>
          </a:prstGeom>
          <a:solidFill>
            <a:schemeClr val="accent3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000" b="1" i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LOREM IPSUM DOLOR SIT AMET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16"/>
          </p:nvPr>
        </p:nvSpPr>
        <p:spPr>
          <a:xfrm>
            <a:off x="6501810" y="2466754"/>
            <a:ext cx="2623677" cy="2409608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17" hasCustomPrompt="1"/>
          </p:nvPr>
        </p:nvSpPr>
        <p:spPr>
          <a:xfrm>
            <a:off x="6501810" y="4876361"/>
            <a:ext cx="2623677" cy="450550"/>
          </a:xfrm>
          <a:prstGeom prst="rect">
            <a:avLst/>
          </a:prstGeom>
          <a:solidFill>
            <a:schemeClr val="accent3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000" b="1" i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LOREM IPSUM DOLOR SIT AMET</a:t>
            </a:r>
          </a:p>
        </p:txBody>
      </p:sp>
    </p:spTree>
    <p:extLst>
      <p:ext uri="{BB962C8B-B14F-4D97-AF65-F5344CB8AC3E}">
        <p14:creationId xmlns:p14="http://schemas.microsoft.com/office/powerpoint/2010/main" val="6962172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8200" y="6341878"/>
            <a:ext cx="5062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 baseline="0">
                <a:solidFill>
                  <a:schemeClr val="accent4"/>
                </a:solidFill>
                <a:latin typeface="Open Sans" panose="020B0606030504020204" pitchFamily="34" charset="0"/>
              </a:defRPr>
            </a:lvl1pPr>
          </a:lstStyle>
          <a:p>
            <a:r>
              <a:rPr lang="en-GB"/>
              <a:t>South East Local Enterprise Partnership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091597" y="634379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fld id="{1E8F0C2B-21B0-46B9-80A1-9F88378FCF6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774559" y="558914"/>
            <a:ext cx="7579242" cy="6744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4797" y="3084286"/>
            <a:ext cx="5846076" cy="543154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34" y="107348"/>
            <a:ext cx="3379614" cy="1498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02191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50" r:id="rId1"/>
    <p:sldLayoutId id="2147483956" r:id="rId2"/>
    <p:sldLayoutId id="2147483931" r:id="rId3"/>
    <p:sldLayoutId id="2147483951" r:id="rId4"/>
    <p:sldLayoutId id="2147483952" r:id="rId5"/>
    <p:sldLayoutId id="2147483953" r:id="rId6"/>
    <p:sldLayoutId id="2147483954" r:id="rId7"/>
    <p:sldLayoutId id="2147483955" r:id="rId8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lang="en-US" sz="3600" b="0" i="0" kern="1200" dirty="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lang="en-US" sz="4400" b="0" i="0" kern="1200" dirty="0" smtClean="0">
          <a:solidFill>
            <a:schemeClr val="accent3"/>
          </a:solidFill>
          <a:latin typeface="+mj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lang="en-US" sz="2400" kern="1200" dirty="0" smtClean="0">
          <a:solidFill>
            <a:schemeClr val="accent2"/>
          </a:solidFill>
          <a:latin typeface="+mj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lang="en-US" sz="2000" kern="1200" dirty="0" smtClean="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lang="en-US"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Title 88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sz="4800" b="1" dirty="0">
                <a:latin typeface="Calibri" panose="020F0502020204030204" pitchFamily="34" charset="0"/>
              </a:rPr>
              <a:t>Terms of Reference</a:t>
            </a:r>
          </a:p>
        </p:txBody>
      </p:sp>
      <p:sp>
        <p:nvSpPr>
          <p:cNvPr id="90" name="Subtitle 89"/>
          <p:cNvSpPr>
            <a:spLocks noGrp="1"/>
          </p:cNvSpPr>
          <p:nvPr>
            <p:ph type="subTitle" idx="1"/>
          </p:nvPr>
        </p:nvSpPr>
        <p:spPr>
          <a:xfrm>
            <a:off x="838200" y="4034856"/>
            <a:ext cx="8390860" cy="1968374"/>
          </a:xfrm>
        </p:spPr>
        <p:txBody>
          <a:bodyPr>
            <a:normAutofit/>
          </a:bodyPr>
          <a:lstStyle/>
          <a:p>
            <a:r>
              <a:rPr lang="en-GB" b="1" dirty="0">
                <a:latin typeface="Calibri" panose="020F0502020204030204" pitchFamily="34" charset="0"/>
              </a:rPr>
              <a:t>Rhiannon Mort</a:t>
            </a:r>
          </a:p>
          <a:p>
            <a:r>
              <a:rPr lang="en-GB" b="1" dirty="0">
                <a:latin typeface="Calibri" panose="020F0502020204030204" pitchFamily="34" charset="0"/>
              </a:rPr>
              <a:t>Capital Programme Manager</a:t>
            </a:r>
          </a:p>
          <a:p>
            <a:r>
              <a:rPr lang="en-GB" b="1" dirty="0">
                <a:latin typeface="Calibri" panose="020F0502020204030204" pitchFamily="34" charset="0"/>
              </a:rPr>
              <a:t>Strategic Board</a:t>
            </a:r>
          </a:p>
          <a:p>
            <a:r>
              <a:rPr lang="en-GB" b="1" dirty="0">
                <a:latin typeface="Calibri" panose="020F0502020204030204" pitchFamily="34" charset="0"/>
              </a:rPr>
              <a:t>28/06/2019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066112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74559" y="558914"/>
            <a:ext cx="7579242" cy="674463"/>
          </a:xfrm>
        </p:spPr>
        <p:txBody>
          <a:bodyPr/>
          <a:lstStyle/>
          <a:p>
            <a:r>
              <a:rPr lang="en-GB" dirty="0">
                <a:latin typeface="Calibri" panose="020F0502020204030204" pitchFamily="34" charset="0"/>
              </a:rPr>
              <a:t>Suggested Amendments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A1762DA-C8A8-4FE9-938E-97DAD9BF30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7753378"/>
              </p:ext>
            </p:extLst>
          </p:nvPr>
        </p:nvGraphicFramePr>
        <p:xfrm>
          <a:off x="371856" y="1779554"/>
          <a:ext cx="11448288" cy="1180816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1448288">
                  <a:extLst>
                    <a:ext uri="{9D8B030D-6E8A-4147-A177-3AD203B41FA5}">
                      <a16:colId xmlns:a16="http://schemas.microsoft.com/office/drawing/2014/main" val="1127680732"/>
                    </a:ext>
                  </a:extLst>
                </a:gridCol>
              </a:tblGrid>
              <a:tr h="588618"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 change SELEP to “SELEP Strategic Board” for clarity.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29299969"/>
                  </a:ext>
                </a:extLst>
              </a:tr>
              <a:tr h="592198"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 increase the length of the chair term to 2+2+2, to be consistent with the response to the LEP review.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03726723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61B6EF57-55B0-471E-9AC4-62B57E50F398}"/>
              </a:ext>
            </a:extLst>
          </p:cNvPr>
          <p:cNvSpPr txBox="1"/>
          <p:nvPr/>
        </p:nvSpPr>
        <p:spPr>
          <a:xfrm>
            <a:off x="371856" y="4374622"/>
            <a:ext cx="9857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400" b="0" i="0" dirty="0">
                <a:solidFill>
                  <a:schemeClr val="accent2"/>
                </a:solidFill>
                <a:latin typeface="+mj-lt"/>
              </a:rPr>
              <a:t>The Board are asked whether to approve the new Terms of Reference. </a:t>
            </a:r>
          </a:p>
        </p:txBody>
      </p:sp>
    </p:spTree>
    <p:extLst>
      <p:ext uri="{BB962C8B-B14F-4D97-AF65-F5344CB8AC3E}">
        <p14:creationId xmlns:p14="http://schemas.microsoft.com/office/powerpoint/2010/main" val="1873622798"/>
      </p:ext>
    </p:extLst>
  </p:cSld>
  <p:clrMapOvr>
    <a:masterClrMapping/>
  </p:clrMapOvr>
</p:sld>
</file>

<file path=ppt/theme/theme1.xml><?xml version="1.0" encoding="utf-8"?>
<a:theme xmlns:a="http://schemas.openxmlformats.org/drawingml/2006/main" name="SELEP PowerPoint Template_White">
  <a:themeElements>
    <a:clrScheme name="SELEP">
      <a:dk1>
        <a:srgbClr val="393944"/>
      </a:dk1>
      <a:lt1>
        <a:srgbClr val="F6F6F6"/>
      </a:lt1>
      <a:dk2>
        <a:srgbClr val="3C3C3B"/>
      </a:dk2>
      <a:lt2>
        <a:srgbClr val="F6F6F6"/>
      </a:lt2>
      <a:accent1>
        <a:srgbClr val="D42B3F"/>
      </a:accent1>
      <a:accent2>
        <a:srgbClr val="EA5B0C"/>
      </a:accent2>
      <a:accent3>
        <a:srgbClr val="44BCCD"/>
      </a:accent3>
      <a:accent4>
        <a:srgbClr val="9C9FAE"/>
      </a:accent4>
      <a:accent5>
        <a:srgbClr val="706F6F"/>
      </a:accent5>
      <a:accent6>
        <a:srgbClr val="FFFFFF"/>
      </a:accent6>
      <a:hlink>
        <a:srgbClr val="44BCCD"/>
      </a:hlink>
      <a:folHlink>
        <a:srgbClr val="818195"/>
      </a:folHlink>
    </a:clrScheme>
    <a:fontScheme name="Font Pairing 1">
      <a:majorFont>
        <a:latin typeface="Museo 300"/>
        <a:ea typeface="ＭＳ Ｐゴシック"/>
        <a:cs typeface=""/>
      </a:majorFont>
      <a:minorFont>
        <a:latin typeface="Open Sans"/>
        <a:ea typeface="ＭＳ Ｐゴシック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2400" b="0" i="0" dirty="0">
            <a:solidFill>
              <a:schemeClr val="accent2"/>
            </a:solidFill>
            <a:latin typeface="+mj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SELEP PowerPoint Template_Dark.potx" id="{BA9A06C8-817D-4B23-9865-944CCB1E6F8F}" vid="{DC72DF40-851C-491F-868B-7F4471BCC05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SELEP PowerPoint Template_White</Template>
  <TotalTime>359</TotalTime>
  <Words>60</Words>
  <Application>Microsoft Office PowerPoint</Application>
  <PresentationFormat>Widescreen</PresentationFormat>
  <Paragraphs>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ＭＳ Ｐゴシック</vt:lpstr>
      <vt:lpstr>Arial</vt:lpstr>
      <vt:lpstr>Calibri</vt:lpstr>
      <vt:lpstr>Museo 300</vt:lpstr>
      <vt:lpstr>Open Sans</vt:lpstr>
      <vt:lpstr>SELEP PowerPoint Template_White</vt:lpstr>
      <vt:lpstr>Terms of Reference</vt:lpstr>
      <vt:lpstr>Suggested Amendments</vt:lpstr>
    </vt:vector>
  </TitlesOfParts>
  <Company>Essex County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presentation</dc:title>
  <dc:creator>Adam.Bryan</dc:creator>
  <cp:lastModifiedBy>Amy Wharton, Governance Officer</cp:lastModifiedBy>
  <cp:revision>26</cp:revision>
  <dcterms:created xsi:type="dcterms:W3CDTF">2017-05-03T23:45:05Z</dcterms:created>
  <dcterms:modified xsi:type="dcterms:W3CDTF">2019-06-26T15:13:34Z</dcterms:modified>
</cp:coreProperties>
</file>