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4" r:id="rId3"/>
    <p:sldId id="310" r:id="rId4"/>
    <p:sldId id="313" r:id="rId5"/>
    <p:sldId id="312" r:id="rId6"/>
    <p:sldId id="315" r:id="rId7"/>
    <p:sldId id="307" r:id="rId8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harp" initials="p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76" autoAdjust="0"/>
  </p:normalViewPr>
  <p:slideViewPr>
    <p:cSldViewPr>
      <p:cViewPr varScale="1">
        <p:scale>
          <a:sx n="54" d="100"/>
          <a:sy n="54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231D-07DB-4F88-9C1E-A258961C52C7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11370-291A-45AE-9CA4-2BDD9B5B0C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838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E6A70-96E7-4E2D-A3D9-523C6C21DA47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D0F1-446A-4B91-9FFD-87127DA306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3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0F1-446A-4B91-9FFD-87127DA306D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97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0F1-446A-4B91-9FFD-87127DA306D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66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0F1-446A-4B91-9FFD-87127DA306D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9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7FA5-D9DF-45D4-9FCF-FE372C33C6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4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7FA5-D9DF-45D4-9FCF-FE372C33C6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4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7FA5-D9DF-45D4-9FCF-FE372C33C6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4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7D0F1-446A-4B91-9FFD-87127DA306D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8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H:\Enterprise Zones\EZ Marketing\Logo\NEZ Logo 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505000" cy="15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1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90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2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37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77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4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57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7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0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1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49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85DA-9B6E-46D3-B3F5-498CCA3D55E2}" type="datetimeFigureOut">
              <a:rPr lang="en-GB" smtClean="0"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8DC2-227B-4A34-8463-6737E553406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 descr="H:\Enterprise Zones\EZ Marketing\Logo\NEZ Logo CMYK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505000" cy="15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9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sharp@lewes-eastbourne.gov.uk" TargetMode="External"/><Relationship Id="rId7" Type="http://schemas.openxmlformats.org/officeDocument/2006/relationships/hyperlink" Target="http://www.newhavenenterprisezon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corinne.day@lewes-eastbourn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49411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Sharp – Head of Regeneration, LDC/EBC</a:t>
            </a:r>
          </a:p>
          <a:p>
            <a:endParaRPr lang="en-GB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June 2019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5626968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Regenerating, Investing &amp; Driving Growth</a:t>
            </a:r>
            <a:endParaRPr lang="en-GB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4" b="3626"/>
          <a:stretch/>
        </p:blipFill>
        <p:spPr>
          <a:xfrm>
            <a:off x="611560" y="2204864"/>
            <a:ext cx="771272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7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853141" cy="6858000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5436096" y="2060848"/>
            <a:ext cx="3034680" cy="4392488"/>
          </a:xfrm>
        </p:spPr>
        <p:txBody>
          <a:bodyPr>
            <a:normAutofit lnSpcReduction="10000"/>
          </a:bodyPr>
          <a:lstStyle/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sites, covering 79ha</a:t>
            </a: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25-year lifespan from April 2017</a:t>
            </a: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55,000m² of new employment floorspace</a:t>
            </a: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Refurbish 15,000m² of employment floorspace</a:t>
            </a: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/ sustain 2,000 FTE jobs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19730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5626968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Strategic Framework</a:t>
            </a: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AutoShape 4" descr="Image result for rampion base opening 29 m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9" y="2300343"/>
            <a:ext cx="57307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7147" y="1973056"/>
            <a:ext cx="3034680" cy="4032448"/>
          </a:xfrm>
        </p:spPr>
        <p:txBody>
          <a:bodyPr>
            <a:normAutofit/>
          </a:bodyPr>
          <a:lstStyle/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Catalyst for positive growth</a:t>
            </a: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key priorities: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Growth</a:t>
            </a:r>
          </a:p>
          <a:p>
            <a:pPr>
              <a:buFont typeface="+mj-lt"/>
              <a:buAutoNum type="arabicPeriod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Inclusive Growth</a:t>
            </a:r>
          </a:p>
          <a:p>
            <a:pPr>
              <a:buFont typeface="+mj-lt"/>
              <a:buAutoNum type="arabicPeriod"/>
            </a:pPr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Sustainable Growth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EZ - Key Outputs to date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n-GB" dirty="0" smtClean="0"/>
              <a:t>Business rate relief granted to 13 businesses, leveraging £3.8m private sector investment</a:t>
            </a:r>
          </a:p>
          <a:p>
            <a:r>
              <a:rPr lang="en-GB" dirty="0" smtClean="0"/>
              <a:t>£1m business rates uplift in 1</a:t>
            </a:r>
            <a:r>
              <a:rPr lang="en-GB" baseline="30000" dirty="0" smtClean="0"/>
              <a:t>st</a:t>
            </a:r>
            <a:r>
              <a:rPr lang="en-GB" dirty="0" smtClean="0"/>
              <a:t> two years</a:t>
            </a:r>
          </a:p>
          <a:p>
            <a:r>
              <a:rPr lang="en-GB" dirty="0" smtClean="0"/>
              <a:t>108 FTE jobs created, 26 FTE safeguarded</a:t>
            </a:r>
          </a:p>
          <a:p>
            <a:r>
              <a:rPr lang="en-GB" dirty="0" smtClean="0"/>
              <a:t>5,815m² employment floorspace created</a:t>
            </a:r>
          </a:p>
          <a:p>
            <a:r>
              <a:rPr lang="en-GB" dirty="0" smtClean="0"/>
              <a:t>13,748m² employment floorspace refurbished</a:t>
            </a:r>
            <a:endParaRPr lang="en-GB" dirty="0"/>
          </a:p>
          <a:p>
            <a:r>
              <a:rPr lang="en-GB" dirty="0" smtClean="0"/>
              <a:t>Enhanced business 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EZ - Key Achievements to date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5" y="1268760"/>
            <a:ext cx="5760640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EZ Community Fund</a:t>
            </a:r>
          </a:p>
          <a:p>
            <a:endParaRPr lang="en-GB" dirty="0"/>
          </a:p>
          <a:p>
            <a:r>
              <a:rPr lang="en-GB" dirty="0" smtClean="0"/>
              <a:t>AWNQ Business Forum</a:t>
            </a:r>
          </a:p>
          <a:p>
            <a:endParaRPr lang="en-GB" dirty="0"/>
          </a:p>
          <a:p>
            <a:r>
              <a:rPr lang="en-GB" dirty="0" smtClean="0"/>
              <a:t>Employment &amp; Skills </a:t>
            </a:r>
            <a:r>
              <a:rPr lang="en-GB" dirty="0" err="1" smtClean="0"/>
              <a:t>Workstream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2865175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9999"/>
                </a:solidFill>
                <a:latin typeface="Calibri" panose="020F0502020204030204" pitchFamily="34" charset="0"/>
              </a:rPr>
              <a:t>What Next for the EZ?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n-GB" dirty="0" smtClean="0"/>
              <a:t>Forecasts for 2019/20:</a:t>
            </a:r>
          </a:p>
          <a:p>
            <a:pPr lvl="1"/>
            <a:r>
              <a:rPr lang="en-GB" dirty="0" smtClean="0"/>
              <a:t>£845,000 business rates uplift</a:t>
            </a:r>
          </a:p>
          <a:p>
            <a:pPr lvl="1"/>
            <a:r>
              <a:rPr lang="en-GB" dirty="0" smtClean="0"/>
              <a:t>£2.3m private sector investment</a:t>
            </a:r>
            <a:endParaRPr lang="en-GB" dirty="0"/>
          </a:p>
          <a:p>
            <a:r>
              <a:rPr lang="en-GB" dirty="0" smtClean="0"/>
              <a:t>Ongoing discussions with National Maritime and creative workspace providers</a:t>
            </a:r>
            <a:endParaRPr lang="en-GB" dirty="0"/>
          </a:p>
          <a:p>
            <a:r>
              <a:rPr lang="en-GB" dirty="0" smtClean="0"/>
              <a:t>Addressing Challenges</a:t>
            </a:r>
            <a:endParaRPr lang="en-GB" dirty="0" smtClean="0"/>
          </a:p>
          <a:p>
            <a:r>
              <a:rPr lang="en-GB" dirty="0" smtClean="0"/>
              <a:t>Launch of updated website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0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5626968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2357324"/>
            <a:ext cx="3152673" cy="37688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Peter Sharp</a:t>
            </a:r>
          </a:p>
          <a:p>
            <a:pPr marL="0" indent="0">
              <a:buNone/>
            </a:pP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Regeneration</a:t>
            </a:r>
          </a:p>
          <a:p>
            <a:pPr marL="0" indent="0">
              <a:buNone/>
            </a:pP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LDC/EBC</a:t>
            </a:r>
          </a:p>
          <a:p>
            <a:pPr marL="0" indent="0">
              <a:buNone/>
            </a:pP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E: </a:t>
            </a: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peter.sharp@lewes-eastbourne.gov.uk</a:t>
            </a:r>
            <a:endParaRPr lang="en-GB" sz="5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	 </a:t>
            </a:r>
          </a:p>
          <a:p>
            <a:pPr marL="0" indent="0">
              <a:buNone/>
            </a:pP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Corinne Day</a:t>
            </a:r>
          </a:p>
          <a:p>
            <a:pPr marL="0" indent="0">
              <a:buNone/>
            </a:pP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Newhaven EZ Programme Manager</a:t>
            </a:r>
            <a:endParaRPr lang="en-GB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200" dirty="0">
                <a:latin typeface="Calibri" panose="020F0502020204030204" pitchFamily="34" charset="0"/>
                <a:cs typeface="Calibri" panose="020F0502020204030204" pitchFamily="34" charset="0"/>
              </a:rPr>
              <a:t>LDC/EBC</a:t>
            </a:r>
          </a:p>
          <a:p>
            <a:pPr marL="0" indent="0">
              <a:buNone/>
            </a:pPr>
            <a:r>
              <a:rPr lang="en-GB" sz="5200" dirty="0">
                <a:latin typeface="Calibri" panose="020F0502020204030204" pitchFamily="34" charset="0"/>
                <a:cs typeface="Calibri" panose="020F0502020204030204" pitchFamily="34" charset="0"/>
              </a:rPr>
              <a:t>E: </a:t>
            </a:r>
            <a:r>
              <a:rPr lang="en-GB" sz="5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corinne.day@lewes-eastbourne.gov.uk</a:t>
            </a:r>
            <a:endParaRPr lang="en-GB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5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59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59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GB" sz="5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59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follow us at </a:t>
            </a:r>
            <a:r>
              <a:rPr lang="en-GB" sz="59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@EZNewhaven 																																																									</a:t>
            </a:r>
            <a:endParaRPr lang="en-GB" sz="59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02448"/>
            <a:ext cx="986078" cy="80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5626968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More Information</a:t>
            </a: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50" y="6289124"/>
            <a:ext cx="35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#NewhavenEZ</a:t>
            </a:r>
            <a:endParaRPr lang="en-GB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r="7438"/>
          <a:stretch/>
        </p:blipFill>
        <p:spPr bwMode="auto">
          <a:xfrm>
            <a:off x="3609873" y="2357324"/>
            <a:ext cx="5253390" cy="393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84784"/>
            <a:ext cx="562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7"/>
              </a:rPr>
              <a:t>www.newhavenenterprisezone.com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660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181</Words>
  <Application>Microsoft Office PowerPoint</Application>
  <PresentationFormat>On-screen Show (4:3)</PresentationFormat>
  <Paragraphs>74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EZ - Key Outputs to date</vt:lpstr>
      <vt:lpstr>EZ - Key Achievements to date</vt:lpstr>
      <vt:lpstr>What Next for the EZ?</vt:lpstr>
      <vt:lpstr>PowerPoint Presentation</vt:lpstr>
    </vt:vector>
  </TitlesOfParts>
  <Company>Lewes District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sharp</dc:creator>
  <cp:lastModifiedBy>Peter Sharp</cp:lastModifiedBy>
  <cp:revision>209</cp:revision>
  <cp:lastPrinted>2018-02-20T16:34:55Z</cp:lastPrinted>
  <dcterms:created xsi:type="dcterms:W3CDTF">2017-04-10T08:40:02Z</dcterms:created>
  <dcterms:modified xsi:type="dcterms:W3CDTF">2019-06-27T09:13:13Z</dcterms:modified>
</cp:coreProperties>
</file>