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68" d="100"/>
          <a:sy n="68" d="100"/>
        </p:scale>
        <p:origin x="4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757193"/>
            <a:ext cx="8390860" cy="788027"/>
          </a:xfr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637296"/>
            <a:ext cx="8390860" cy="5617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38200" y="2384168"/>
            <a:ext cx="143396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5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5209"/>
            <a:ext cx="12192001" cy="36335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22178"/>
            <a:ext cx="5437188" cy="6543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Museo 300" panose="02000000000000000000" pitchFamily="50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175462"/>
            <a:ext cx="5437188" cy="21114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7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273599"/>
            <a:ext cx="777398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992438"/>
            <a:ext cx="7773988" cy="268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pro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natum</a:t>
            </a:r>
            <a:r>
              <a:rPr lang="en-US" dirty="0"/>
              <a:t> </a:t>
            </a:r>
            <a:r>
              <a:rPr lang="en-US" dirty="0" err="1"/>
              <a:t>erroribus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at est. Altera semper </a:t>
            </a:r>
            <a:r>
              <a:rPr lang="en-US" dirty="0" err="1"/>
              <a:t>pertinax</a:t>
            </a:r>
            <a:r>
              <a:rPr lang="en-US" dirty="0"/>
              <a:t> vis ne.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 </a:t>
            </a:r>
            <a:r>
              <a:rPr lang="en-US" dirty="0" err="1"/>
              <a:t>eam</a:t>
            </a:r>
            <a:r>
              <a:rPr lang="en-US" dirty="0"/>
              <a:t> ex, ne qui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expetendis</a:t>
            </a:r>
            <a:r>
              <a:rPr lang="en-US" dirty="0"/>
              <a:t>. Duo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</a:t>
            </a:r>
            <a:r>
              <a:rPr lang="en-US" dirty="0" err="1"/>
              <a:t>expetenda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omittantur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7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41878"/>
            <a:ext cx="522177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41313" y="1903228"/>
            <a:ext cx="5950688" cy="495477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3228"/>
            <a:ext cx="522177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622066"/>
            <a:ext cx="5221778" cy="34545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pro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natum</a:t>
            </a:r>
            <a:r>
              <a:rPr lang="en-US" dirty="0"/>
              <a:t> </a:t>
            </a:r>
            <a:r>
              <a:rPr lang="en-US" dirty="0" err="1"/>
              <a:t>erroribus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at est. Altera semper </a:t>
            </a:r>
            <a:r>
              <a:rPr lang="en-US" dirty="0" err="1"/>
              <a:t>pertinax</a:t>
            </a:r>
            <a:r>
              <a:rPr lang="en-US" dirty="0"/>
              <a:t> vis ne.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 </a:t>
            </a:r>
            <a:r>
              <a:rPr lang="en-US" dirty="0" err="1"/>
              <a:t>eam</a:t>
            </a:r>
            <a:r>
              <a:rPr lang="en-US" dirty="0"/>
              <a:t> ex, ne qui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expetendis</a:t>
            </a:r>
            <a:r>
              <a:rPr lang="en-US" dirty="0"/>
              <a:t>. Duo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</a:t>
            </a:r>
            <a:r>
              <a:rPr lang="en-US" dirty="0" err="1"/>
              <a:t>expetenda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omittantur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0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06627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7462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6627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17462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21574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21574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06389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706389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06389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06389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6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41879"/>
            <a:ext cx="5062869" cy="2498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1597" y="6343799"/>
            <a:ext cx="2743200" cy="249860"/>
          </a:xfrm>
        </p:spPr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353872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5353872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838200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838200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8"/>
          </p:nvPr>
        </p:nvSpPr>
        <p:spPr>
          <a:xfrm>
            <a:off x="5353872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5353872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846280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846280" y="4138924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61952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61951" y="4102881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3670005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670005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6501810" y="2466754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501810" y="4876361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69621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41878"/>
            <a:ext cx="5062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chemeClr val="accent4"/>
                </a:solidFill>
                <a:latin typeface="Open Sans" panose="020B0606030504020204" pitchFamily="34" charset="0"/>
              </a:defRPr>
            </a:lvl1pPr>
          </a:lstStyle>
          <a:p>
            <a:r>
              <a:rPr lang="en-GB"/>
              <a:t>South East Local Enterprise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1597" y="63437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fld id="{1E8F0C2B-21B0-46B9-80A1-9F88378FCF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797" y="3084286"/>
            <a:ext cx="5846076" cy="54315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4" y="107348"/>
            <a:ext cx="3379614" cy="149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21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6" r:id="rId2"/>
    <p:sldLayoutId id="2147483931" r:id="rId3"/>
    <p:sldLayoutId id="2147483951" r:id="rId4"/>
    <p:sldLayoutId id="2147483952" r:id="rId5"/>
    <p:sldLayoutId id="2147483953" r:id="rId6"/>
    <p:sldLayoutId id="2147483954" r:id="rId7"/>
    <p:sldLayoutId id="2147483955" r:id="rId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i="0" kern="1200" dirty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400" b="0" i="0" kern="1200" dirty="0" smtClean="0">
          <a:solidFill>
            <a:schemeClr val="accent3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400" kern="1200" dirty="0" smtClean="0">
          <a:solidFill>
            <a:schemeClr val="accent2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Calibri" panose="020F0502020204030204" pitchFamily="34" charset="0"/>
              </a:rPr>
              <a:t>Greater South East Energy Hub</a:t>
            </a:r>
          </a:p>
        </p:txBody>
      </p:sp>
      <p:sp>
        <p:nvSpPr>
          <p:cNvPr id="90" name="Subtitle 89"/>
          <p:cNvSpPr>
            <a:spLocks noGrp="1"/>
          </p:cNvSpPr>
          <p:nvPr>
            <p:ph type="subTitle" idx="1"/>
          </p:nvPr>
        </p:nvSpPr>
        <p:spPr>
          <a:xfrm>
            <a:off x="838200" y="4034856"/>
            <a:ext cx="8390860" cy="1968374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Suzanne Bennett</a:t>
            </a:r>
          </a:p>
          <a:p>
            <a:r>
              <a:rPr lang="en-GB" b="1" dirty="0">
                <a:latin typeface="Calibri" panose="020F0502020204030204" pitchFamily="34" charset="0"/>
              </a:rPr>
              <a:t>Chief Operating Officer</a:t>
            </a:r>
          </a:p>
          <a:p>
            <a:r>
              <a:rPr lang="en-GB" b="1" dirty="0">
                <a:latin typeface="Calibri" panose="020F0502020204030204" pitchFamily="34" charset="0"/>
              </a:rPr>
              <a:t>Strategic Board </a:t>
            </a:r>
          </a:p>
          <a:p>
            <a:r>
              <a:rPr lang="en-GB" b="1" dirty="0">
                <a:latin typeface="Calibri" panose="020F0502020204030204" pitchFamily="34" charset="0"/>
              </a:rPr>
              <a:t>28 June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1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Background on the Hub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0672" y="1496180"/>
            <a:ext cx="5721626" cy="481309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Climate Change Act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New solutions and new approach to energy production nationally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Tri-LEP Energy Strategy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Supporting local solutions</a:t>
            </a:r>
          </a:p>
          <a:p>
            <a:pPr marL="285750" indent="-285750">
              <a:buFontTx/>
              <a:buChar char="-"/>
            </a:pPr>
            <a:endParaRPr lang="en-GB" sz="2800" i="1" dirty="0">
              <a:latin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E64522-0585-4459-B2F3-DD9858498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289" y="3426933"/>
            <a:ext cx="2009435" cy="287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3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Greater South East Energy Hub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4" y="1587708"/>
            <a:ext cx="5069824" cy="481309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10 LEPs and the London Economic Action Partnership (LEAP)</a:t>
            </a: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CPCA Accountable Body</a:t>
            </a: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Hub Project Team</a:t>
            </a: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Rural Community Energy Fund</a:t>
            </a: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GSEEH Board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6C9FEF-AFB7-4823-B201-239343AEA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004" y="1528709"/>
            <a:ext cx="4247359" cy="398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2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Future Decision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3" y="1587708"/>
            <a:ext cx="10969487" cy="481309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Partnership Agreement – MOU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Role of Board: criteria for prioritisation and selection of projects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Delegation to CEO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3200" dirty="0">
                <a:latin typeface="Calibri" panose="020F0502020204030204" pitchFamily="34" charset="0"/>
              </a:rPr>
              <a:t>Timing – by electronic procedure</a:t>
            </a:r>
          </a:p>
        </p:txBody>
      </p:sp>
    </p:spTree>
    <p:extLst>
      <p:ext uri="{BB962C8B-B14F-4D97-AF65-F5344CB8AC3E}">
        <p14:creationId xmlns:p14="http://schemas.microsoft.com/office/powerpoint/2010/main" val="2660256538"/>
      </p:ext>
    </p:extLst>
  </p:cSld>
  <p:clrMapOvr>
    <a:masterClrMapping/>
  </p:clrMapOvr>
</p:sld>
</file>

<file path=ppt/theme/theme1.xml><?xml version="1.0" encoding="utf-8"?>
<a:theme xmlns:a="http://schemas.openxmlformats.org/drawingml/2006/main" name="SELEP PowerPoint Template_White">
  <a:themeElements>
    <a:clrScheme name="SELEP">
      <a:dk1>
        <a:srgbClr val="393944"/>
      </a:dk1>
      <a:lt1>
        <a:srgbClr val="F6F6F6"/>
      </a:lt1>
      <a:dk2>
        <a:srgbClr val="3C3C3B"/>
      </a:dk2>
      <a:lt2>
        <a:srgbClr val="F6F6F6"/>
      </a:lt2>
      <a:accent1>
        <a:srgbClr val="D42B3F"/>
      </a:accent1>
      <a:accent2>
        <a:srgbClr val="EA5B0C"/>
      </a:accent2>
      <a:accent3>
        <a:srgbClr val="44BCCD"/>
      </a:accent3>
      <a:accent4>
        <a:srgbClr val="9C9FAE"/>
      </a:accent4>
      <a:accent5>
        <a:srgbClr val="706F6F"/>
      </a:accent5>
      <a:accent6>
        <a:srgbClr val="FFFFFF"/>
      </a:accent6>
      <a:hlink>
        <a:srgbClr val="44BCCD"/>
      </a:hlink>
      <a:folHlink>
        <a:srgbClr val="818195"/>
      </a:folHlink>
    </a:clrScheme>
    <a:fontScheme name="Font Pairing 1">
      <a:majorFont>
        <a:latin typeface="Museo 300"/>
        <a:ea typeface="ＭＳ Ｐゴシック"/>
        <a:cs typeface=""/>
      </a:majorFont>
      <a:minorFont>
        <a:latin typeface="Open Sans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0" i="0" dirty="0">
            <a:solidFill>
              <a:schemeClr val="accent2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LEP PowerPoint Template_Dark.potx" id="{BA9A06C8-817D-4B23-9865-944CCB1E6F8F}" vid="{DC72DF40-851C-491F-868B-7F4471BCC0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SELEP PowerPoint Template_White</Template>
  <TotalTime>197</TotalTime>
  <Words>90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Museo 300</vt:lpstr>
      <vt:lpstr>Open Sans</vt:lpstr>
      <vt:lpstr>SELEP PowerPoint Template_White</vt:lpstr>
      <vt:lpstr>Greater South East Energy Hub</vt:lpstr>
      <vt:lpstr>Background on the Hub</vt:lpstr>
      <vt:lpstr>Greater South East Energy Hub</vt:lpstr>
      <vt:lpstr>Future Decision</vt:lpstr>
    </vt:vector>
  </TitlesOfParts>
  <Company>Essex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Adam.Bryan</dc:creator>
  <cp:lastModifiedBy>Suzanne Bennett, Chief Operating Officer (SELEP)</cp:lastModifiedBy>
  <cp:revision>18</cp:revision>
  <dcterms:created xsi:type="dcterms:W3CDTF">2017-05-03T23:45:05Z</dcterms:created>
  <dcterms:modified xsi:type="dcterms:W3CDTF">2019-06-27T10:30:50Z</dcterms:modified>
</cp:coreProperties>
</file>