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8" r:id="rId1"/>
  </p:sldMasterIdLst>
  <p:sldIdLst>
    <p:sldId id="256" r:id="rId2"/>
    <p:sldId id="257" r:id="rId3"/>
    <p:sldId id="270" r:id="rId4"/>
    <p:sldId id="271" r:id="rId5"/>
    <p:sldId id="272" r:id="rId6"/>
    <p:sldId id="269"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6433" autoAdjust="0"/>
  </p:normalViewPr>
  <p:slideViewPr>
    <p:cSldViewPr snapToGrid="0">
      <p:cViewPr varScale="1">
        <p:scale>
          <a:sx n="79" d="100"/>
          <a:sy n="79" d="100"/>
        </p:scale>
        <p:origin x="54" y="5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8200" y="2757193"/>
            <a:ext cx="8390860" cy="788027"/>
          </a:xfrm>
        </p:spPr>
        <p:txBody>
          <a:bodyPr anchor="b">
            <a:normAutofit/>
          </a:bodyPr>
          <a:lstStyle>
            <a:lvl1pPr algn="l">
              <a:defRPr sz="4400" b="0" i="0">
                <a:solidFill>
                  <a:schemeClr val="accent3"/>
                </a:solidFill>
                <a:latin typeface="+mj-lt"/>
              </a:defRPr>
            </a:lvl1pPr>
          </a:lstStyle>
          <a:p>
            <a:r>
              <a:rPr lang="en-US" dirty="0"/>
              <a:t>Click to edit master title style</a:t>
            </a:r>
          </a:p>
        </p:txBody>
      </p:sp>
      <p:sp>
        <p:nvSpPr>
          <p:cNvPr id="3" name="Subtitle 2"/>
          <p:cNvSpPr>
            <a:spLocks noGrp="1"/>
          </p:cNvSpPr>
          <p:nvPr>
            <p:ph type="subTitle" idx="1" hasCustomPrompt="1"/>
          </p:nvPr>
        </p:nvSpPr>
        <p:spPr>
          <a:xfrm>
            <a:off x="838200" y="3637296"/>
            <a:ext cx="8390860" cy="561728"/>
          </a:xfrm>
          <a:prstGeom prst="rect">
            <a:avLst/>
          </a:prstGeom>
        </p:spPr>
        <p:txBody>
          <a:bodyPr>
            <a:normAutofit/>
          </a:bodyPr>
          <a:lstStyle>
            <a:lvl1pPr marL="0" indent="0" algn="l">
              <a:buNone/>
              <a:defRPr sz="2400" b="0" i="0" baseline="0">
                <a:solidFill>
                  <a:schemeClr val="accent5"/>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8F0C2B-21B0-46B9-80A1-9F88378FCF69}" type="slidenum">
              <a:rPr lang="en-GB" smtClean="0"/>
              <a:t>‹#›</a:t>
            </a:fld>
            <a:endParaRPr lang="en-GB" dirty="0"/>
          </a:p>
        </p:txBody>
      </p:sp>
      <p:cxnSp>
        <p:nvCxnSpPr>
          <p:cNvPr id="15" name="Straight Connector 14"/>
          <p:cNvCxnSpPr>
            <a:cxnSpLocks/>
          </p:cNvCxnSpPr>
          <p:nvPr/>
        </p:nvCxnSpPr>
        <p:spPr>
          <a:xfrm>
            <a:off x="838200" y="2384168"/>
            <a:ext cx="1433966" cy="0"/>
          </a:xfrm>
          <a:prstGeom prst="line">
            <a:avLst/>
          </a:prstGeom>
          <a:ln w="635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6050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E8F0C2B-21B0-46B9-80A1-9F88378FCF69}" type="slidenum">
              <a:rPr lang="en-GB" smtClean="0"/>
              <a:t>‹#›</a:t>
            </a:fld>
            <a:endParaRPr lang="en-GB"/>
          </a:p>
        </p:txBody>
      </p:sp>
    </p:spTree>
    <p:extLst>
      <p:ext uri="{BB962C8B-B14F-4D97-AF65-F5344CB8AC3E}">
        <p14:creationId xmlns:p14="http://schemas.microsoft.com/office/powerpoint/2010/main" val="8668554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Rectangle 4"/>
          <p:cNvSpPr/>
          <p:nvPr/>
        </p:nvSpPr>
        <p:spPr>
          <a:xfrm>
            <a:off x="0" y="1985209"/>
            <a:ext cx="12192001" cy="3633538"/>
          </a:xfrm>
          <a:prstGeom prst="rect">
            <a:avLst/>
          </a:prstGeom>
          <a:solidFill>
            <a:schemeClr val="accent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dirty="0">
              <a:solidFill>
                <a:schemeClr val="accent1"/>
              </a:solidFill>
            </a:endParaRPr>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E8F0C2B-21B0-46B9-80A1-9F88378FCF69}" type="slidenum">
              <a:rPr lang="en-GB" smtClean="0"/>
              <a:t>‹#›</a:t>
            </a:fld>
            <a:endParaRPr lang="en-GB"/>
          </a:p>
        </p:txBody>
      </p:sp>
      <p:sp>
        <p:nvSpPr>
          <p:cNvPr id="8" name="Title Placeholder 1"/>
          <p:cNvSpPr>
            <a:spLocks noGrp="1"/>
          </p:cNvSpPr>
          <p:nvPr>
            <p:ph type="title"/>
          </p:nvPr>
        </p:nvSpPr>
        <p:spPr>
          <a:xfrm>
            <a:off x="3774559" y="558914"/>
            <a:ext cx="7579242" cy="6744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7" name="Text Placeholder 6"/>
          <p:cNvSpPr>
            <a:spLocks noGrp="1"/>
          </p:cNvSpPr>
          <p:nvPr>
            <p:ph type="body" sz="quarter" idx="14" hasCustomPrompt="1"/>
          </p:nvPr>
        </p:nvSpPr>
        <p:spPr>
          <a:xfrm>
            <a:off x="838200" y="2322178"/>
            <a:ext cx="5437188" cy="654385"/>
          </a:xfrm>
          <a:prstGeom prst="rect">
            <a:avLst/>
          </a:prstGeom>
        </p:spPr>
        <p:txBody>
          <a:bodyPr>
            <a:normAutofit/>
          </a:bodyPr>
          <a:lstStyle>
            <a:lvl1pPr>
              <a:defRPr sz="3600" baseline="0">
                <a:solidFill>
                  <a:schemeClr val="tx1"/>
                </a:solidFill>
                <a:latin typeface="Museo 300" panose="02000000000000000000" pitchFamily="50" charset="0"/>
              </a:defRPr>
            </a:lvl1pPr>
          </a:lstStyle>
          <a:p>
            <a:pPr lvl="0"/>
            <a:r>
              <a:rPr lang="en-US" dirty="0"/>
              <a:t>Lorem Ipsum</a:t>
            </a:r>
            <a:endParaRPr lang="en-GB" dirty="0"/>
          </a:p>
        </p:txBody>
      </p:sp>
      <p:sp>
        <p:nvSpPr>
          <p:cNvPr id="10" name="Text Placeholder 10"/>
          <p:cNvSpPr>
            <a:spLocks noGrp="1"/>
          </p:cNvSpPr>
          <p:nvPr>
            <p:ph type="body" sz="quarter" idx="15" hasCustomPrompt="1"/>
          </p:nvPr>
        </p:nvSpPr>
        <p:spPr>
          <a:xfrm>
            <a:off x="838200" y="3175462"/>
            <a:ext cx="5437188" cy="2111433"/>
          </a:xfrm>
          <a:prstGeom prst="rect">
            <a:avLst/>
          </a:prstGeom>
        </p:spPr>
        <p:txBody>
          <a:bodyPr>
            <a:normAutofit/>
          </a:bodyPr>
          <a:lstStyle>
            <a:lvl1pPr>
              <a:lnSpc>
                <a:spcPct val="100000"/>
              </a:lnSpc>
              <a:spcBef>
                <a:spcPts val="300"/>
              </a:spcBef>
              <a:defRPr sz="1400" baseline="0">
                <a:solidFill>
                  <a:schemeClr val="tx1"/>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endParaRPr lang="en-GB" dirty="0"/>
          </a:p>
        </p:txBody>
      </p:sp>
    </p:spTree>
    <p:extLst>
      <p:ext uri="{BB962C8B-B14F-4D97-AF65-F5344CB8AC3E}">
        <p14:creationId xmlns:p14="http://schemas.microsoft.com/office/powerpoint/2010/main" val="2125767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8F0C2B-21B0-46B9-80A1-9F88378FCF69}" type="slidenum">
              <a:rPr lang="en-GB" smtClean="0"/>
              <a:t>‹#›</a:t>
            </a:fld>
            <a:endParaRPr lang="en-GB"/>
          </a:p>
        </p:txBody>
      </p:sp>
      <p:sp>
        <p:nvSpPr>
          <p:cNvPr id="4" name="Text Placeholder 3"/>
          <p:cNvSpPr>
            <a:spLocks noGrp="1"/>
          </p:cNvSpPr>
          <p:nvPr>
            <p:ph type="body" sz="quarter" idx="13" hasCustomPrompt="1"/>
          </p:nvPr>
        </p:nvSpPr>
        <p:spPr>
          <a:xfrm>
            <a:off x="838200" y="2273599"/>
            <a:ext cx="7773988" cy="520700"/>
          </a:xfrm>
          <a:prstGeom prst="rect">
            <a:avLst/>
          </a:prstGeom>
        </p:spPr>
        <p:txBody>
          <a:bodyPr/>
          <a:lstStyle>
            <a:lvl1pPr>
              <a:defRPr sz="4400" baseline="0">
                <a:latin typeface="Museo 300" panose="02000000000000000000" pitchFamily="50" charset="0"/>
              </a:defRPr>
            </a:lvl1pPr>
          </a:lstStyle>
          <a:p>
            <a:r>
              <a:rPr lang="en-GB" sz="2400" b="0" i="0" dirty="0">
                <a:solidFill>
                  <a:schemeClr val="accent2"/>
                </a:solidFill>
                <a:latin typeface="+mj-lt"/>
              </a:rPr>
              <a:t>Lorem ipsum </a:t>
            </a:r>
            <a:r>
              <a:rPr lang="en-GB" sz="2400" b="0" i="0" dirty="0" err="1">
                <a:solidFill>
                  <a:schemeClr val="accent2"/>
                </a:solidFill>
                <a:latin typeface="+mj-lt"/>
              </a:rPr>
              <a:t>dolor</a:t>
            </a:r>
            <a:r>
              <a:rPr lang="en-GB" sz="2400" b="0" i="0" dirty="0">
                <a:solidFill>
                  <a:schemeClr val="accent2"/>
                </a:solidFill>
                <a:latin typeface="+mj-lt"/>
              </a:rPr>
              <a:t> sit </a:t>
            </a:r>
            <a:r>
              <a:rPr lang="en-GB" sz="2400" b="0" i="0" dirty="0" err="1">
                <a:solidFill>
                  <a:schemeClr val="accent2"/>
                </a:solidFill>
                <a:latin typeface="+mj-lt"/>
              </a:rPr>
              <a:t>amet</a:t>
            </a:r>
            <a:endParaRPr lang="en-GB" sz="2400" b="0" i="0" dirty="0">
              <a:solidFill>
                <a:schemeClr val="accent2"/>
              </a:solidFill>
              <a:latin typeface="+mj-lt"/>
            </a:endParaRPr>
          </a:p>
        </p:txBody>
      </p:sp>
      <p:sp>
        <p:nvSpPr>
          <p:cNvPr id="11" name="Text Placeholder 10"/>
          <p:cNvSpPr>
            <a:spLocks noGrp="1"/>
          </p:cNvSpPr>
          <p:nvPr>
            <p:ph type="body" sz="quarter" idx="14" hasCustomPrompt="1"/>
          </p:nvPr>
        </p:nvSpPr>
        <p:spPr>
          <a:xfrm>
            <a:off x="838200" y="2992438"/>
            <a:ext cx="7773988" cy="2684462"/>
          </a:xfrm>
          <a:prstGeom prst="rect">
            <a:avLst/>
          </a:prstGeom>
        </p:spPr>
        <p:txBody>
          <a:bodyPr>
            <a:normAutofit/>
          </a:bodyPr>
          <a:lstStyle>
            <a:lvl1pPr>
              <a:lnSpc>
                <a:spcPct val="100000"/>
              </a:lnSpc>
              <a:spcBef>
                <a:spcPts val="300"/>
              </a:spcBef>
              <a:defRPr sz="16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r>
              <a:rPr lang="en-US" dirty="0"/>
              <a:t>. </a:t>
            </a:r>
            <a:r>
              <a:rPr lang="en-US" dirty="0" err="1"/>
              <a:t>Enim</a:t>
            </a:r>
            <a:r>
              <a:rPr lang="en-US" dirty="0"/>
              <a:t> </a:t>
            </a:r>
            <a:r>
              <a:rPr lang="en-US" dirty="0" err="1"/>
              <a:t>postea</a:t>
            </a:r>
            <a:r>
              <a:rPr lang="en-US" dirty="0"/>
              <a:t> pro </a:t>
            </a:r>
            <a:r>
              <a:rPr lang="en-US" dirty="0" err="1"/>
              <a:t>ei</a:t>
            </a:r>
            <a:r>
              <a:rPr lang="en-US" dirty="0"/>
              <a:t>, </a:t>
            </a:r>
            <a:r>
              <a:rPr lang="en-US" dirty="0" err="1"/>
              <a:t>natum</a:t>
            </a:r>
            <a:r>
              <a:rPr lang="en-US" dirty="0"/>
              <a:t> </a:t>
            </a:r>
            <a:r>
              <a:rPr lang="en-US" dirty="0" err="1"/>
              <a:t>erroribus</a:t>
            </a:r>
            <a:r>
              <a:rPr lang="en-US" dirty="0"/>
              <a:t> </a:t>
            </a:r>
            <a:r>
              <a:rPr lang="en-US" dirty="0" err="1"/>
              <a:t>abhorreant</a:t>
            </a:r>
            <a:r>
              <a:rPr lang="en-US" dirty="0"/>
              <a:t> at est. Altera semper </a:t>
            </a:r>
            <a:r>
              <a:rPr lang="en-US" dirty="0" err="1"/>
              <a:t>pertinax</a:t>
            </a:r>
            <a:r>
              <a:rPr lang="en-US" dirty="0"/>
              <a:t> vis ne. </a:t>
            </a:r>
            <a:r>
              <a:rPr lang="en-US" dirty="0" err="1"/>
              <a:t>Erant</a:t>
            </a:r>
            <a:r>
              <a:rPr lang="en-US" dirty="0"/>
              <a:t> </a:t>
            </a:r>
            <a:r>
              <a:rPr lang="en-US" dirty="0" err="1"/>
              <a:t>fuisset</a:t>
            </a:r>
            <a:r>
              <a:rPr lang="en-US" dirty="0"/>
              <a:t> </a:t>
            </a:r>
            <a:r>
              <a:rPr lang="en-US" dirty="0" err="1"/>
              <a:t>eam</a:t>
            </a:r>
            <a:r>
              <a:rPr lang="en-US" dirty="0"/>
              <a:t> ex, ne qui </a:t>
            </a:r>
            <a:r>
              <a:rPr lang="en-US" dirty="0" err="1"/>
              <a:t>omnes</a:t>
            </a:r>
            <a:r>
              <a:rPr lang="en-US" dirty="0"/>
              <a:t> </a:t>
            </a:r>
            <a:r>
              <a:rPr lang="en-US" dirty="0" err="1"/>
              <a:t>dolores</a:t>
            </a:r>
            <a:r>
              <a:rPr lang="en-US" dirty="0"/>
              <a:t> </a:t>
            </a:r>
            <a:r>
              <a:rPr lang="en-US" dirty="0" err="1"/>
              <a:t>expetendis</a:t>
            </a:r>
            <a:r>
              <a:rPr lang="en-US" dirty="0"/>
              <a:t>. Duo </a:t>
            </a:r>
            <a:r>
              <a:rPr lang="en-US" dirty="0" err="1"/>
              <a:t>ei</a:t>
            </a:r>
            <a:r>
              <a:rPr lang="en-US" dirty="0"/>
              <a:t> </a:t>
            </a:r>
            <a:r>
              <a:rPr lang="en-US" dirty="0" err="1"/>
              <a:t>nisl</a:t>
            </a:r>
            <a:r>
              <a:rPr lang="en-US" dirty="0"/>
              <a:t> </a:t>
            </a:r>
            <a:r>
              <a:rPr lang="en-US" dirty="0" err="1"/>
              <a:t>sonet</a:t>
            </a:r>
            <a:r>
              <a:rPr lang="en-US" dirty="0"/>
              <a:t> </a:t>
            </a:r>
            <a:r>
              <a:rPr lang="en-US" dirty="0" err="1"/>
              <a:t>expetenda</a:t>
            </a:r>
            <a:r>
              <a:rPr lang="en-US" dirty="0"/>
              <a:t>, </a:t>
            </a:r>
            <a:r>
              <a:rPr lang="en-US" dirty="0" err="1"/>
              <a:t>vel</a:t>
            </a:r>
            <a:r>
              <a:rPr lang="en-US" dirty="0"/>
              <a:t> </a:t>
            </a:r>
            <a:r>
              <a:rPr lang="en-US" dirty="0" err="1"/>
              <a:t>debet</a:t>
            </a:r>
            <a:r>
              <a:rPr lang="en-US" dirty="0"/>
              <a:t> </a:t>
            </a:r>
            <a:r>
              <a:rPr lang="en-US" dirty="0" err="1"/>
              <a:t>deleniti</a:t>
            </a:r>
            <a:r>
              <a:rPr lang="en-US" dirty="0"/>
              <a:t> </a:t>
            </a:r>
            <a:r>
              <a:rPr lang="en-US" dirty="0" err="1"/>
              <a:t>omittantur</a:t>
            </a:r>
            <a:r>
              <a:rPr lang="en-US" dirty="0"/>
              <a:t> </a:t>
            </a:r>
            <a:r>
              <a:rPr lang="en-US" dirty="0" err="1"/>
              <a:t>eu</a:t>
            </a:r>
            <a:r>
              <a:rPr lang="en-US" dirty="0"/>
              <a:t>.</a:t>
            </a:r>
            <a:endParaRPr lang="en-GB" dirty="0"/>
          </a:p>
        </p:txBody>
      </p:sp>
    </p:spTree>
    <p:extLst>
      <p:ext uri="{BB962C8B-B14F-4D97-AF65-F5344CB8AC3E}">
        <p14:creationId xmlns:p14="http://schemas.microsoft.com/office/powerpoint/2010/main" val="2761073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a:xfrm>
            <a:off x="838200" y="6341878"/>
            <a:ext cx="5221778" cy="365125"/>
          </a:xfrm>
        </p:spPr>
        <p:txBody>
          <a:bodyPr/>
          <a:lstStyle/>
          <a:p>
            <a:endParaRPr lang="en-GB"/>
          </a:p>
        </p:txBody>
      </p:sp>
      <p:sp>
        <p:nvSpPr>
          <p:cNvPr id="7" name="Picture Placeholder 2"/>
          <p:cNvSpPr>
            <a:spLocks noGrp="1" noChangeAspect="1"/>
          </p:cNvSpPr>
          <p:nvPr>
            <p:ph type="pic" idx="1"/>
          </p:nvPr>
        </p:nvSpPr>
        <p:spPr>
          <a:xfrm>
            <a:off x="6241313" y="1903228"/>
            <a:ext cx="5950688" cy="4954772"/>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8" name="Text Placeholder 3"/>
          <p:cNvSpPr>
            <a:spLocks noGrp="1"/>
          </p:cNvSpPr>
          <p:nvPr>
            <p:ph type="body" sz="quarter" idx="13" hasCustomPrompt="1"/>
          </p:nvPr>
        </p:nvSpPr>
        <p:spPr>
          <a:xfrm>
            <a:off x="838200" y="1903228"/>
            <a:ext cx="5221778" cy="520700"/>
          </a:xfrm>
          <a:prstGeom prst="rect">
            <a:avLst/>
          </a:prstGeom>
        </p:spPr>
        <p:txBody>
          <a:bodyPr/>
          <a:lstStyle>
            <a:lvl1pPr>
              <a:defRPr sz="4400" baseline="0">
                <a:latin typeface="Museo 300" panose="02000000000000000000" pitchFamily="50" charset="0"/>
              </a:defRPr>
            </a:lvl1pPr>
          </a:lstStyle>
          <a:p>
            <a:r>
              <a:rPr lang="en-GB" sz="2400" b="0" i="0" dirty="0">
                <a:solidFill>
                  <a:schemeClr val="accent2"/>
                </a:solidFill>
                <a:latin typeface="+mj-lt"/>
              </a:rPr>
              <a:t>Lorem ipsum </a:t>
            </a:r>
            <a:r>
              <a:rPr lang="en-GB" sz="2400" b="0" i="0" dirty="0" err="1">
                <a:solidFill>
                  <a:schemeClr val="accent2"/>
                </a:solidFill>
                <a:latin typeface="+mj-lt"/>
              </a:rPr>
              <a:t>dolor</a:t>
            </a:r>
            <a:r>
              <a:rPr lang="en-GB" sz="2400" b="0" i="0" dirty="0">
                <a:solidFill>
                  <a:schemeClr val="accent2"/>
                </a:solidFill>
                <a:latin typeface="+mj-lt"/>
              </a:rPr>
              <a:t> sit </a:t>
            </a:r>
            <a:r>
              <a:rPr lang="en-GB" sz="2400" b="0" i="0" dirty="0" err="1">
                <a:solidFill>
                  <a:schemeClr val="accent2"/>
                </a:solidFill>
                <a:latin typeface="+mj-lt"/>
              </a:rPr>
              <a:t>amet</a:t>
            </a:r>
            <a:endParaRPr lang="en-GB" sz="2400" b="0" i="0" dirty="0">
              <a:solidFill>
                <a:schemeClr val="accent2"/>
              </a:solidFill>
              <a:latin typeface="+mj-lt"/>
            </a:endParaRPr>
          </a:p>
        </p:txBody>
      </p:sp>
      <p:sp>
        <p:nvSpPr>
          <p:cNvPr id="10" name="Text Placeholder 10"/>
          <p:cNvSpPr>
            <a:spLocks noGrp="1"/>
          </p:cNvSpPr>
          <p:nvPr>
            <p:ph type="body" sz="quarter" idx="14" hasCustomPrompt="1"/>
          </p:nvPr>
        </p:nvSpPr>
        <p:spPr>
          <a:xfrm>
            <a:off x="838200" y="2622066"/>
            <a:ext cx="5221778" cy="3454537"/>
          </a:xfrm>
          <a:prstGeom prst="rect">
            <a:avLst/>
          </a:prstGeom>
        </p:spPr>
        <p:txBody>
          <a:bodyPr>
            <a:normAutofit/>
          </a:bodyPr>
          <a:lstStyle>
            <a:lvl1pPr>
              <a:lnSpc>
                <a:spcPct val="100000"/>
              </a:lnSpc>
              <a:spcBef>
                <a:spcPts val="300"/>
              </a:spcBef>
              <a:defRPr sz="16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r>
              <a:rPr lang="en-US" dirty="0" err="1"/>
              <a:t>Ius</a:t>
            </a:r>
            <a:r>
              <a:rPr lang="en-US" dirty="0"/>
              <a:t> </a:t>
            </a:r>
            <a:r>
              <a:rPr lang="en-US" dirty="0" err="1"/>
              <a:t>populo</a:t>
            </a:r>
            <a:r>
              <a:rPr lang="en-US" dirty="0"/>
              <a:t> </a:t>
            </a:r>
            <a:r>
              <a:rPr lang="en-US" dirty="0" err="1"/>
              <a:t>verterem</a:t>
            </a:r>
            <a:r>
              <a:rPr lang="en-US" dirty="0"/>
              <a:t> </a:t>
            </a:r>
            <a:r>
              <a:rPr lang="en-US" dirty="0" err="1"/>
              <a:t>consetetur</a:t>
            </a:r>
            <a:r>
              <a:rPr lang="en-US" dirty="0"/>
              <a:t> in.</a:t>
            </a:r>
          </a:p>
          <a:p>
            <a:pPr lvl="0"/>
            <a:endParaRPr lang="en-US" dirty="0"/>
          </a:p>
          <a:p>
            <a:pPr lvl="0"/>
            <a:r>
              <a:rPr lang="en-US" dirty="0" err="1"/>
              <a:t>Ut</a:t>
            </a:r>
            <a:r>
              <a:rPr lang="en-US" dirty="0"/>
              <a:t> </a:t>
            </a:r>
            <a:r>
              <a:rPr lang="en-US" dirty="0" err="1"/>
              <a:t>aliquip</a:t>
            </a:r>
            <a:r>
              <a:rPr lang="en-US" dirty="0"/>
              <a:t> </a:t>
            </a:r>
            <a:r>
              <a:rPr lang="en-US" dirty="0" err="1"/>
              <a:t>intellegat</a:t>
            </a:r>
            <a:r>
              <a:rPr lang="en-US" dirty="0"/>
              <a:t> </a:t>
            </a:r>
            <a:r>
              <a:rPr lang="en-US" dirty="0" err="1"/>
              <a:t>est</a:t>
            </a:r>
            <a:r>
              <a:rPr lang="en-US" dirty="0"/>
              <a:t>, at </a:t>
            </a:r>
            <a:r>
              <a:rPr lang="en-US" dirty="0" err="1"/>
              <a:t>duis</a:t>
            </a:r>
            <a:r>
              <a:rPr lang="en-US" dirty="0"/>
              <a:t> </a:t>
            </a:r>
            <a:r>
              <a:rPr lang="en-US" dirty="0" err="1"/>
              <a:t>nobis</a:t>
            </a:r>
            <a:r>
              <a:rPr lang="en-US" dirty="0"/>
              <a:t> </a:t>
            </a:r>
            <a:r>
              <a:rPr lang="en-US" dirty="0" err="1"/>
              <a:t>voluptatibus</a:t>
            </a:r>
            <a:r>
              <a:rPr lang="en-US" dirty="0"/>
              <a:t> vis. </a:t>
            </a:r>
            <a:r>
              <a:rPr lang="en-US" dirty="0" err="1"/>
              <a:t>Scaevola</a:t>
            </a:r>
            <a:r>
              <a:rPr lang="en-US" dirty="0"/>
              <a:t> </a:t>
            </a:r>
            <a:r>
              <a:rPr lang="en-US" dirty="0" err="1"/>
              <a:t>menandri</a:t>
            </a:r>
            <a:r>
              <a:rPr lang="en-US" dirty="0"/>
              <a:t> id </a:t>
            </a:r>
            <a:r>
              <a:rPr lang="en-US" dirty="0" err="1"/>
              <a:t>ius</a:t>
            </a:r>
            <a:r>
              <a:rPr lang="en-US" dirty="0"/>
              <a:t>. </a:t>
            </a:r>
            <a:r>
              <a:rPr lang="en-US" dirty="0" err="1"/>
              <a:t>Enim</a:t>
            </a:r>
            <a:r>
              <a:rPr lang="en-US" dirty="0"/>
              <a:t> </a:t>
            </a:r>
            <a:r>
              <a:rPr lang="en-US" dirty="0" err="1"/>
              <a:t>postea</a:t>
            </a:r>
            <a:r>
              <a:rPr lang="en-US" dirty="0"/>
              <a:t> pro </a:t>
            </a:r>
            <a:r>
              <a:rPr lang="en-US" dirty="0" err="1"/>
              <a:t>ei</a:t>
            </a:r>
            <a:r>
              <a:rPr lang="en-US" dirty="0"/>
              <a:t>, </a:t>
            </a:r>
            <a:r>
              <a:rPr lang="en-US" dirty="0" err="1"/>
              <a:t>natum</a:t>
            </a:r>
            <a:r>
              <a:rPr lang="en-US" dirty="0"/>
              <a:t> </a:t>
            </a:r>
            <a:r>
              <a:rPr lang="en-US" dirty="0" err="1"/>
              <a:t>erroribus</a:t>
            </a:r>
            <a:r>
              <a:rPr lang="en-US" dirty="0"/>
              <a:t> </a:t>
            </a:r>
            <a:r>
              <a:rPr lang="en-US" dirty="0" err="1"/>
              <a:t>abhorreant</a:t>
            </a:r>
            <a:r>
              <a:rPr lang="en-US" dirty="0"/>
              <a:t> at est. Altera semper </a:t>
            </a:r>
            <a:r>
              <a:rPr lang="en-US" dirty="0" err="1"/>
              <a:t>pertinax</a:t>
            </a:r>
            <a:r>
              <a:rPr lang="en-US" dirty="0"/>
              <a:t> vis ne. </a:t>
            </a:r>
            <a:r>
              <a:rPr lang="en-US" dirty="0" err="1"/>
              <a:t>Erant</a:t>
            </a:r>
            <a:r>
              <a:rPr lang="en-US" dirty="0"/>
              <a:t> </a:t>
            </a:r>
            <a:r>
              <a:rPr lang="en-US" dirty="0" err="1"/>
              <a:t>fuisset</a:t>
            </a:r>
            <a:r>
              <a:rPr lang="en-US" dirty="0"/>
              <a:t> </a:t>
            </a:r>
            <a:r>
              <a:rPr lang="en-US" dirty="0" err="1"/>
              <a:t>eam</a:t>
            </a:r>
            <a:r>
              <a:rPr lang="en-US" dirty="0"/>
              <a:t> ex, ne qui </a:t>
            </a:r>
            <a:r>
              <a:rPr lang="en-US" dirty="0" err="1"/>
              <a:t>omnes</a:t>
            </a:r>
            <a:r>
              <a:rPr lang="en-US" dirty="0"/>
              <a:t> </a:t>
            </a:r>
            <a:r>
              <a:rPr lang="en-US" dirty="0" err="1"/>
              <a:t>dolores</a:t>
            </a:r>
            <a:r>
              <a:rPr lang="en-US" dirty="0"/>
              <a:t> </a:t>
            </a:r>
            <a:r>
              <a:rPr lang="en-US" dirty="0" err="1"/>
              <a:t>expetendis</a:t>
            </a:r>
            <a:r>
              <a:rPr lang="en-US" dirty="0"/>
              <a:t>. Duo </a:t>
            </a:r>
            <a:r>
              <a:rPr lang="en-US" dirty="0" err="1"/>
              <a:t>ei</a:t>
            </a:r>
            <a:r>
              <a:rPr lang="en-US" dirty="0"/>
              <a:t> </a:t>
            </a:r>
            <a:r>
              <a:rPr lang="en-US" dirty="0" err="1"/>
              <a:t>nisl</a:t>
            </a:r>
            <a:r>
              <a:rPr lang="en-US" dirty="0"/>
              <a:t> </a:t>
            </a:r>
            <a:r>
              <a:rPr lang="en-US" dirty="0" err="1"/>
              <a:t>sonet</a:t>
            </a:r>
            <a:r>
              <a:rPr lang="en-US" dirty="0"/>
              <a:t> </a:t>
            </a:r>
            <a:r>
              <a:rPr lang="en-US" dirty="0" err="1"/>
              <a:t>expetenda</a:t>
            </a:r>
            <a:r>
              <a:rPr lang="en-US" dirty="0"/>
              <a:t>, </a:t>
            </a:r>
            <a:r>
              <a:rPr lang="en-US" dirty="0" err="1"/>
              <a:t>vel</a:t>
            </a:r>
            <a:r>
              <a:rPr lang="en-US" dirty="0"/>
              <a:t> </a:t>
            </a:r>
            <a:r>
              <a:rPr lang="en-US" dirty="0" err="1"/>
              <a:t>debet</a:t>
            </a:r>
            <a:r>
              <a:rPr lang="en-US" dirty="0"/>
              <a:t> </a:t>
            </a:r>
            <a:r>
              <a:rPr lang="en-US" dirty="0" err="1"/>
              <a:t>deleniti</a:t>
            </a:r>
            <a:r>
              <a:rPr lang="en-US" dirty="0"/>
              <a:t> </a:t>
            </a:r>
            <a:r>
              <a:rPr lang="en-US" dirty="0" err="1"/>
              <a:t>omittantur</a:t>
            </a:r>
            <a:r>
              <a:rPr lang="en-US" dirty="0"/>
              <a:t> </a:t>
            </a:r>
            <a:r>
              <a:rPr lang="en-US" dirty="0" err="1"/>
              <a:t>eu</a:t>
            </a:r>
            <a:r>
              <a:rPr lang="en-US" dirty="0"/>
              <a:t>.</a:t>
            </a:r>
            <a:endParaRPr lang="en-GB" dirty="0"/>
          </a:p>
        </p:txBody>
      </p:sp>
    </p:spTree>
    <p:extLst>
      <p:ext uri="{BB962C8B-B14F-4D97-AF65-F5344CB8AC3E}">
        <p14:creationId xmlns:p14="http://schemas.microsoft.com/office/powerpoint/2010/main" val="6782098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11"/>
          </p:nvPr>
        </p:nvSpPr>
        <p:spPr/>
        <p:txBody>
          <a:bodyPr/>
          <a:lstStyle/>
          <a:p>
            <a:endParaRPr lang="en-GB"/>
          </a:p>
        </p:txBody>
      </p:sp>
      <p:cxnSp>
        <p:nvCxnSpPr>
          <p:cNvPr id="8" name="Straight Connector 7"/>
          <p:cNvCxnSpPr/>
          <p:nvPr/>
        </p:nvCxnSpPr>
        <p:spPr>
          <a:xfrm>
            <a:off x="906627" y="2011189"/>
            <a:ext cx="143396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817462" y="2011189"/>
            <a:ext cx="143396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906627" y="4021431"/>
            <a:ext cx="143396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817462" y="4021431"/>
            <a:ext cx="143396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12" hasCustomPrompt="1"/>
          </p:nvPr>
        </p:nvSpPr>
        <p:spPr>
          <a:xfrm>
            <a:off x="821574" y="2720575"/>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9" name="Text Placeholder 8"/>
          <p:cNvSpPr>
            <a:spLocks noGrp="1"/>
          </p:cNvSpPr>
          <p:nvPr>
            <p:ph type="body" sz="quarter" idx="13" hasCustomPrompt="1"/>
          </p:nvPr>
        </p:nvSpPr>
        <p:spPr>
          <a:xfrm>
            <a:off x="821574" y="2333625"/>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dirty="0"/>
              <a:t>Lorem Ipsum</a:t>
            </a:r>
            <a:endParaRPr lang="en-GB" dirty="0"/>
          </a:p>
        </p:txBody>
      </p:sp>
      <p:sp>
        <p:nvSpPr>
          <p:cNvPr id="23" name="Text Placeholder 3"/>
          <p:cNvSpPr>
            <a:spLocks noGrp="1"/>
          </p:cNvSpPr>
          <p:nvPr>
            <p:ph type="body" sz="quarter" idx="14" hasCustomPrompt="1"/>
          </p:nvPr>
        </p:nvSpPr>
        <p:spPr>
          <a:xfrm>
            <a:off x="4706389" y="2720575"/>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4" name="Text Placeholder 8"/>
          <p:cNvSpPr>
            <a:spLocks noGrp="1"/>
          </p:cNvSpPr>
          <p:nvPr>
            <p:ph type="body" sz="quarter" idx="15" hasCustomPrompt="1"/>
          </p:nvPr>
        </p:nvSpPr>
        <p:spPr>
          <a:xfrm>
            <a:off x="4706389" y="2333625"/>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dirty="0"/>
              <a:t>Lorem Ipsum</a:t>
            </a:r>
            <a:endParaRPr lang="en-GB" dirty="0"/>
          </a:p>
        </p:txBody>
      </p:sp>
      <p:sp>
        <p:nvSpPr>
          <p:cNvPr id="25" name="Text Placeholder 3"/>
          <p:cNvSpPr>
            <a:spLocks noGrp="1"/>
          </p:cNvSpPr>
          <p:nvPr>
            <p:ph type="body" sz="quarter" idx="16" hasCustomPrompt="1"/>
          </p:nvPr>
        </p:nvSpPr>
        <p:spPr>
          <a:xfrm>
            <a:off x="4706389" y="4731321"/>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6" name="Text Placeholder 8"/>
          <p:cNvSpPr>
            <a:spLocks noGrp="1"/>
          </p:cNvSpPr>
          <p:nvPr>
            <p:ph type="body" sz="quarter" idx="17" hasCustomPrompt="1"/>
          </p:nvPr>
        </p:nvSpPr>
        <p:spPr>
          <a:xfrm>
            <a:off x="4706389" y="4344371"/>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dirty="0"/>
              <a:t>Lorem Ipsum</a:t>
            </a:r>
            <a:endParaRPr lang="en-GB" dirty="0"/>
          </a:p>
        </p:txBody>
      </p:sp>
      <p:sp>
        <p:nvSpPr>
          <p:cNvPr id="27" name="Text Placeholder 3"/>
          <p:cNvSpPr>
            <a:spLocks noGrp="1"/>
          </p:cNvSpPr>
          <p:nvPr>
            <p:ph type="body" sz="quarter" idx="18" hasCustomPrompt="1"/>
          </p:nvPr>
        </p:nvSpPr>
        <p:spPr>
          <a:xfrm>
            <a:off x="838200" y="4731321"/>
            <a:ext cx="3517669" cy="1077230"/>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8" name="Text Placeholder 8"/>
          <p:cNvSpPr>
            <a:spLocks noGrp="1"/>
          </p:cNvSpPr>
          <p:nvPr>
            <p:ph type="body" sz="quarter" idx="19" hasCustomPrompt="1"/>
          </p:nvPr>
        </p:nvSpPr>
        <p:spPr>
          <a:xfrm>
            <a:off x="838200" y="4344371"/>
            <a:ext cx="3517669" cy="285750"/>
          </a:xfrm>
          <a:prstGeom prst="rect">
            <a:avLst/>
          </a:prstGeom>
        </p:spPr>
        <p:txBody>
          <a:bodyPr>
            <a:noAutofit/>
          </a:bodyPr>
          <a:lstStyle>
            <a:lvl1pPr>
              <a:defRPr sz="1700" cap="all" baseline="0">
                <a:solidFill>
                  <a:schemeClr val="accent2"/>
                </a:solidFill>
                <a:latin typeface="Open Sans" panose="020B0606030504020204" pitchFamily="34" charset="0"/>
              </a:defRPr>
            </a:lvl1pPr>
          </a:lstStyle>
          <a:p>
            <a:pPr lvl="0"/>
            <a:r>
              <a:rPr lang="en-US" dirty="0"/>
              <a:t>Lorem Ipsum</a:t>
            </a:r>
            <a:endParaRPr lang="en-GB" dirty="0"/>
          </a:p>
        </p:txBody>
      </p:sp>
    </p:spTree>
    <p:extLst>
      <p:ext uri="{BB962C8B-B14F-4D97-AF65-F5344CB8AC3E}">
        <p14:creationId xmlns:p14="http://schemas.microsoft.com/office/powerpoint/2010/main" val="3292656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838200" y="1945758"/>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6" name="Footer Placeholder 5"/>
          <p:cNvSpPr>
            <a:spLocks noGrp="1"/>
          </p:cNvSpPr>
          <p:nvPr>
            <p:ph type="ftr" sz="quarter" idx="11"/>
          </p:nvPr>
        </p:nvSpPr>
        <p:spPr>
          <a:xfrm>
            <a:off x="838200" y="6341879"/>
            <a:ext cx="5062869" cy="249860"/>
          </a:xfrm>
        </p:spPr>
        <p:txBody>
          <a:bodyPr/>
          <a:lstStyle/>
          <a:p>
            <a:endParaRPr lang="en-GB" dirty="0"/>
          </a:p>
        </p:txBody>
      </p:sp>
      <p:sp>
        <p:nvSpPr>
          <p:cNvPr id="7" name="Slide Number Placeholder 6"/>
          <p:cNvSpPr>
            <a:spLocks noGrp="1"/>
          </p:cNvSpPr>
          <p:nvPr>
            <p:ph type="sldNum" sz="quarter" idx="12"/>
          </p:nvPr>
        </p:nvSpPr>
        <p:spPr>
          <a:xfrm>
            <a:off x="6091597" y="6343799"/>
            <a:ext cx="2743200" cy="249860"/>
          </a:xfrm>
        </p:spPr>
        <p:txBody>
          <a:bodyPr/>
          <a:lstStyle/>
          <a:p>
            <a:fld id="{1E8F0C2B-21B0-46B9-80A1-9F88378FCF69}" type="slidenum">
              <a:rPr lang="en-GB" smtClean="0"/>
              <a:t>‹#›</a:t>
            </a:fld>
            <a:endParaRPr lang="en-GB"/>
          </a:p>
        </p:txBody>
      </p:sp>
      <p:sp>
        <p:nvSpPr>
          <p:cNvPr id="8" name="Text Placeholder 3"/>
          <p:cNvSpPr>
            <a:spLocks noGrp="1"/>
          </p:cNvSpPr>
          <p:nvPr>
            <p:ph type="body" sz="half" idx="13" hasCustomPrompt="1"/>
          </p:nvPr>
        </p:nvSpPr>
        <p:spPr>
          <a:xfrm>
            <a:off x="838200" y="3449096"/>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
        <p:nvSpPr>
          <p:cNvPr id="9" name="Title 1"/>
          <p:cNvSpPr>
            <a:spLocks noGrp="1"/>
          </p:cNvSpPr>
          <p:nvPr>
            <p:ph type="title"/>
          </p:nvPr>
        </p:nvSpPr>
        <p:spPr>
          <a:xfrm>
            <a:off x="3774559" y="558914"/>
            <a:ext cx="7579242" cy="674463"/>
          </a:xfrm>
        </p:spPr>
        <p:txBody>
          <a:bodyPr/>
          <a:lstStyle/>
          <a:p>
            <a:r>
              <a:rPr lang="en-US"/>
              <a:t>Click to edit Master title style</a:t>
            </a:r>
            <a:endParaRPr lang="en-US" dirty="0"/>
          </a:p>
        </p:txBody>
      </p:sp>
      <p:sp>
        <p:nvSpPr>
          <p:cNvPr id="14" name="Picture Placeholder 2"/>
          <p:cNvSpPr>
            <a:spLocks noGrp="1" noChangeAspect="1"/>
          </p:cNvSpPr>
          <p:nvPr>
            <p:ph type="pic" idx="14"/>
          </p:nvPr>
        </p:nvSpPr>
        <p:spPr>
          <a:xfrm>
            <a:off x="5353872" y="1945758"/>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5" name="Text Placeholder 3"/>
          <p:cNvSpPr>
            <a:spLocks noGrp="1"/>
          </p:cNvSpPr>
          <p:nvPr>
            <p:ph type="body" sz="half" idx="15" hasCustomPrompt="1"/>
          </p:nvPr>
        </p:nvSpPr>
        <p:spPr>
          <a:xfrm>
            <a:off x="5353872" y="3449096"/>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
        <p:nvSpPr>
          <p:cNvPr id="17" name="Picture Placeholder 2"/>
          <p:cNvSpPr>
            <a:spLocks noGrp="1" noChangeAspect="1"/>
          </p:cNvSpPr>
          <p:nvPr>
            <p:ph type="pic" idx="16"/>
          </p:nvPr>
        </p:nvSpPr>
        <p:spPr>
          <a:xfrm>
            <a:off x="838200" y="4102881"/>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8" name="Text Placeholder 3"/>
          <p:cNvSpPr>
            <a:spLocks noGrp="1"/>
          </p:cNvSpPr>
          <p:nvPr>
            <p:ph type="body" sz="half" idx="17" hasCustomPrompt="1"/>
          </p:nvPr>
        </p:nvSpPr>
        <p:spPr>
          <a:xfrm>
            <a:off x="838200" y="5606219"/>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
        <p:nvSpPr>
          <p:cNvPr id="20" name="Picture Placeholder 2"/>
          <p:cNvSpPr>
            <a:spLocks noGrp="1" noChangeAspect="1"/>
          </p:cNvSpPr>
          <p:nvPr>
            <p:ph type="pic" idx="18"/>
          </p:nvPr>
        </p:nvSpPr>
        <p:spPr>
          <a:xfrm>
            <a:off x="5353872" y="4102881"/>
            <a:ext cx="1736571" cy="1503338"/>
          </a:xfrm>
          <a:prstGeom prst="rect">
            <a:avLst/>
          </a:prstGeom>
        </p:spPr>
        <p:txBody>
          <a:bodyPr anchor="t">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1" name="Text Placeholder 3"/>
          <p:cNvSpPr>
            <a:spLocks noGrp="1"/>
          </p:cNvSpPr>
          <p:nvPr>
            <p:ph type="body" sz="half" idx="19" hasCustomPrompt="1"/>
          </p:nvPr>
        </p:nvSpPr>
        <p:spPr>
          <a:xfrm>
            <a:off x="5353872" y="5606219"/>
            <a:ext cx="1736571" cy="414506"/>
          </a:xfrm>
          <a:prstGeom prst="rect">
            <a:avLst/>
          </a:prstGeom>
          <a:solidFill>
            <a:schemeClr val="accent3"/>
          </a:solidFill>
        </p:spPr>
        <p:txBody>
          <a:bodyPr anchor="ctr">
            <a:normAutofit/>
          </a:bodyPr>
          <a:lstStyle>
            <a:lvl1pPr marL="0" indent="0" algn="ctr">
              <a:lnSpc>
                <a:spcPct val="100000"/>
              </a:lnSpc>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
        <p:nvSpPr>
          <p:cNvPr id="23" name="Text Placeholder 3"/>
          <p:cNvSpPr>
            <a:spLocks noGrp="1"/>
          </p:cNvSpPr>
          <p:nvPr>
            <p:ph type="body" sz="quarter" idx="20" hasCustomPrompt="1"/>
          </p:nvPr>
        </p:nvSpPr>
        <p:spPr>
          <a:xfrm>
            <a:off x="2846280" y="1981802"/>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4" name="Text Placeholder 3"/>
          <p:cNvSpPr>
            <a:spLocks noGrp="1"/>
          </p:cNvSpPr>
          <p:nvPr>
            <p:ph type="body" sz="quarter" idx="21" hasCustomPrompt="1"/>
          </p:nvPr>
        </p:nvSpPr>
        <p:spPr>
          <a:xfrm>
            <a:off x="2846280" y="4138924"/>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5" name="Text Placeholder 3"/>
          <p:cNvSpPr>
            <a:spLocks noGrp="1"/>
          </p:cNvSpPr>
          <p:nvPr>
            <p:ph type="body" sz="quarter" idx="22" hasCustomPrompt="1"/>
          </p:nvPr>
        </p:nvSpPr>
        <p:spPr>
          <a:xfrm>
            <a:off x="7361952" y="1981802"/>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
        <p:nvSpPr>
          <p:cNvPr id="26" name="Text Placeholder 3"/>
          <p:cNvSpPr>
            <a:spLocks noGrp="1"/>
          </p:cNvSpPr>
          <p:nvPr>
            <p:ph type="body" sz="quarter" idx="23" hasCustomPrompt="1"/>
          </p:nvPr>
        </p:nvSpPr>
        <p:spPr>
          <a:xfrm>
            <a:off x="7361951" y="4102881"/>
            <a:ext cx="2236083" cy="1881799"/>
          </a:xfrm>
          <a:prstGeom prst="rect">
            <a:avLst/>
          </a:prstGeom>
        </p:spPr>
        <p:txBody>
          <a:bodyPr>
            <a:noAutofit/>
          </a:bodyPr>
          <a:lstStyle>
            <a:lvl1pPr>
              <a:lnSpc>
                <a:spcPct val="100000"/>
              </a:lnSpc>
              <a:defRPr sz="1200" baseline="0">
                <a:solidFill>
                  <a:schemeClr val="accent5"/>
                </a:solidFill>
                <a:latin typeface="Open Sans" panose="020B0606030504020204" pitchFamily="34" charset="0"/>
              </a:defRPr>
            </a:lvl1pPr>
          </a:lstStyle>
          <a:p>
            <a:pPr lvl="0"/>
            <a:r>
              <a:rPr lang="en-US" dirty="0"/>
              <a:t>Lorem ipsum dolor sit </a:t>
            </a:r>
            <a:r>
              <a:rPr lang="en-US" dirty="0" err="1"/>
              <a:t>amet</a:t>
            </a:r>
            <a:r>
              <a:rPr lang="en-US" dirty="0"/>
              <a:t>, </a:t>
            </a:r>
            <a:r>
              <a:rPr lang="en-US" dirty="0" err="1"/>
              <a:t>eos</a:t>
            </a:r>
            <a:r>
              <a:rPr lang="en-US" dirty="0"/>
              <a:t> </a:t>
            </a:r>
            <a:r>
              <a:rPr lang="en-US" dirty="0" err="1"/>
              <a:t>te</a:t>
            </a:r>
            <a:r>
              <a:rPr lang="en-US" dirty="0"/>
              <a:t> alia </a:t>
            </a:r>
            <a:r>
              <a:rPr lang="en-US" dirty="0" err="1"/>
              <a:t>vidisse</a:t>
            </a:r>
            <a:r>
              <a:rPr lang="en-US" dirty="0"/>
              <a:t> </a:t>
            </a:r>
            <a:r>
              <a:rPr lang="en-US" dirty="0" err="1"/>
              <a:t>conceptam</a:t>
            </a:r>
            <a:r>
              <a:rPr lang="en-US" dirty="0"/>
              <a:t>, quo no </a:t>
            </a:r>
            <a:r>
              <a:rPr lang="en-US" dirty="0" err="1"/>
              <a:t>paulo</a:t>
            </a:r>
            <a:r>
              <a:rPr lang="en-US" dirty="0"/>
              <a:t> </a:t>
            </a:r>
            <a:r>
              <a:rPr lang="en-US" dirty="0" err="1"/>
              <a:t>saperet</a:t>
            </a:r>
            <a:r>
              <a:rPr lang="en-US" dirty="0"/>
              <a:t> </a:t>
            </a:r>
            <a:r>
              <a:rPr lang="en-US" dirty="0" err="1"/>
              <a:t>propriae</a:t>
            </a:r>
            <a:r>
              <a:rPr lang="en-US" dirty="0"/>
              <a:t>. </a:t>
            </a:r>
            <a:r>
              <a:rPr lang="en-US" dirty="0" err="1"/>
              <a:t>Ut</a:t>
            </a:r>
            <a:r>
              <a:rPr lang="en-US" dirty="0"/>
              <a:t> lorem </a:t>
            </a:r>
            <a:r>
              <a:rPr lang="en-US" dirty="0" err="1"/>
              <a:t>percipit</a:t>
            </a:r>
            <a:r>
              <a:rPr lang="en-US" dirty="0"/>
              <a:t> </a:t>
            </a:r>
            <a:r>
              <a:rPr lang="en-US" dirty="0" err="1"/>
              <a:t>consetetur</a:t>
            </a:r>
            <a:r>
              <a:rPr lang="en-US" dirty="0"/>
              <a:t> per. </a:t>
            </a:r>
            <a:r>
              <a:rPr lang="en-US" dirty="0" err="1"/>
              <a:t>Novum</a:t>
            </a:r>
            <a:r>
              <a:rPr lang="en-US" dirty="0"/>
              <a:t> </a:t>
            </a:r>
            <a:r>
              <a:rPr lang="en-US" dirty="0" err="1"/>
              <a:t>dicunt</a:t>
            </a:r>
            <a:r>
              <a:rPr lang="en-US" dirty="0"/>
              <a:t> </a:t>
            </a:r>
            <a:r>
              <a:rPr lang="en-US" dirty="0" err="1"/>
              <a:t>assentior</a:t>
            </a:r>
            <a:r>
              <a:rPr lang="en-US" dirty="0"/>
              <a:t> ad usu. At posse </a:t>
            </a:r>
            <a:r>
              <a:rPr lang="en-US" dirty="0" err="1"/>
              <a:t>albucius</a:t>
            </a:r>
            <a:r>
              <a:rPr lang="en-US" dirty="0"/>
              <a:t> </a:t>
            </a:r>
            <a:r>
              <a:rPr lang="en-US" dirty="0" err="1"/>
              <a:t>liberavisse</a:t>
            </a:r>
            <a:r>
              <a:rPr lang="en-US" dirty="0"/>
              <a:t> qui, </a:t>
            </a:r>
            <a:r>
              <a:rPr lang="en-US" dirty="0" err="1"/>
              <a:t>eu</a:t>
            </a:r>
            <a:r>
              <a:rPr lang="en-US" dirty="0"/>
              <a:t> </a:t>
            </a:r>
            <a:r>
              <a:rPr lang="en-US" dirty="0" err="1"/>
              <a:t>voluptua</a:t>
            </a:r>
            <a:r>
              <a:rPr lang="en-US" dirty="0"/>
              <a:t> </a:t>
            </a:r>
            <a:r>
              <a:rPr lang="en-US" dirty="0" err="1"/>
              <a:t>fabellas</a:t>
            </a:r>
            <a:r>
              <a:rPr lang="en-US" dirty="0"/>
              <a:t> </a:t>
            </a:r>
            <a:r>
              <a:rPr lang="en-US" dirty="0" err="1"/>
              <a:t>definitionem</a:t>
            </a:r>
            <a:r>
              <a:rPr lang="en-US" dirty="0"/>
              <a:t> cum. </a:t>
            </a:r>
            <a:endParaRPr lang="en-GB" dirty="0"/>
          </a:p>
        </p:txBody>
      </p:sp>
    </p:spTree>
    <p:extLst>
      <p:ext uri="{BB962C8B-B14F-4D97-AF65-F5344CB8AC3E}">
        <p14:creationId xmlns:p14="http://schemas.microsoft.com/office/powerpoint/2010/main" val="1113310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838200" y="2466755"/>
            <a:ext cx="2623677" cy="2409608"/>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E8F0C2B-21B0-46B9-80A1-9F88378FCF69}" type="slidenum">
              <a:rPr lang="en-GB" smtClean="0"/>
              <a:t>‹#›</a:t>
            </a:fld>
            <a:endParaRPr lang="en-GB"/>
          </a:p>
        </p:txBody>
      </p:sp>
      <p:sp>
        <p:nvSpPr>
          <p:cNvPr id="8" name="Text Placeholder 3"/>
          <p:cNvSpPr>
            <a:spLocks noGrp="1"/>
          </p:cNvSpPr>
          <p:nvPr>
            <p:ph type="body" sz="half" idx="13" hasCustomPrompt="1"/>
          </p:nvPr>
        </p:nvSpPr>
        <p:spPr>
          <a:xfrm>
            <a:off x="838200" y="4876362"/>
            <a:ext cx="2623677" cy="450550"/>
          </a:xfrm>
          <a:prstGeom prst="rect">
            <a:avLst/>
          </a:prstGeom>
          <a:solidFill>
            <a:schemeClr val="accent3"/>
          </a:solidFill>
        </p:spPr>
        <p:txBody>
          <a:bodyPr anchor="ctr">
            <a:normAutofit/>
          </a:bodyPr>
          <a:lstStyle>
            <a:lvl1pPr marL="0" indent="0" algn="ctr">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
        <p:nvSpPr>
          <p:cNvPr id="9" name="Title 1"/>
          <p:cNvSpPr>
            <a:spLocks noGrp="1"/>
          </p:cNvSpPr>
          <p:nvPr>
            <p:ph type="title"/>
          </p:nvPr>
        </p:nvSpPr>
        <p:spPr>
          <a:xfrm>
            <a:off x="3774559" y="558914"/>
            <a:ext cx="7579242" cy="674463"/>
          </a:xfrm>
        </p:spPr>
        <p:txBody>
          <a:bodyPr/>
          <a:lstStyle/>
          <a:p>
            <a:r>
              <a:rPr lang="en-US"/>
              <a:t>Click to edit Master title style</a:t>
            </a:r>
            <a:endParaRPr lang="en-US" dirty="0"/>
          </a:p>
        </p:txBody>
      </p:sp>
      <p:sp>
        <p:nvSpPr>
          <p:cNvPr id="24" name="Picture Placeholder 2"/>
          <p:cNvSpPr>
            <a:spLocks noGrp="1" noChangeAspect="1"/>
          </p:cNvSpPr>
          <p:nvPr>
            <p:ph type="pic" idx="14"/>
          </p:nvPr>
        </p:nvSpPr>
        <p:spPr>
          <a:xfrm>
            <a:off x="3670005" y="2466755"/>
            <a:ext cx="2623677" cy="2409608"/>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5" name="Text Placeholder 3"/>
          <p:cNvSpPr>
            <a:spLocks noGrp="1"/>
          </p:cNvSpPr>
          <p:nvPr>
            <p:ph type="body" sz="half" idx="15" hasCustomPrompt="1"/>
          </p:nvPr>
        </p:nvSpPr>
        <p:spPr>
          <a:xfrm>
            <a:off x="3670005" y="4876362"/>
            <a:ext cx="2623677" cy="450550"/>
          </a:xfrm>
          <a:prstGeom prst="rect">
            <a:avLst/>
          </a:prstGeom>
          <a:solidFill>
            <a:schemeClr val="accent3"/>
          </a:solidFill>
        </p:spPr>
        <p:txBody>
          <a:bodyPr anchor="ctr">
            <a:normAutofit/>
          </a:bodyPr>
          <a:lstStyle>
            <a:lvl1pPr marL="0" indent="0" algn="ctr">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
        <p:nvSpPr>
          <p:cNvPr id="26" name="Picture Placeholder 2"/>
          <p:cNvSpPr>
            <a:spLocks noGrp="1" noChangeAspect="1"/>
          </p:cNvSpPr>
          <p:nvPr>
            <p:ph type="pic" idx="16"/>
          </p:nvPr>
        </p:nvSpPr>
        <p:spPr>
          <a:xfrm>
            <a:off x="6501810" y="2466754"/>
            <a:ext cx="2623677" cy="2409608"/>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7" name="Text Placeholder 3"/>
          <p:cNvSpPr>
            <a:spLocks noGrp="1"/>
          </p:cNvSpPr>
          <p:nvPr>
            <p:ph type="body" sz="half" idx="17" hasCustomPrompt="1"/>
          </p:nvPr>
        </p:nvSpPr>
        <p:spPr>
          <a:xfrm>
            <a:off x="6501810" y="4876361"/>
            <a:ext cx="2623677" cy="450550"/>
          </a:xfrm>
          <a:prstGeom prst="rect">
            <a:avLst/>
          </a:prstGeom>
          <a:solidFill>
            <a:schemeClr val="accent3"/>
          </a:solidFill>
        </p:spPr>
        <p:txBody>
          <a:bodyPr anchor="ctr">
            <a:normAutofit/>
          </a:bodyPr>
          <a:lstStyle>
            <a:lvl1pPr marL="0" indent="0" algn="ctr">
              <a:buNone/>
              <a:defRPr sz="1000" b="1" i="0">
                <a:solidFill>
                  <a:schemeClr val="tx2"/>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AMET</a:t>
            </a:r>
          </a:p>
        </p:txBody>
      </p:sp>
    </p:spTree>
    <p:extLst>
      <p:ext uri="{BB962C8B-B14F-4D97-AF65-F5344CB8AC3E}">
        <p14:creationId xmlns:p14="http://schemas.microsoft.com/office/powerpoint/2010/main" val="6962172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838200" y="6341878"/>
            <a:ext cx="5062869" cy="365125"/>
          </a:xfrm>
          <a:prstGeom prst="rect">
            <a:avLst/>
          </a:prstGeom>
        </p:spPr>
        <p:txBody>
          <a:bodyPr vert="horz" lIns="91440" tIns="45720" rIns="91440" bIns="45720" rtlCol="0" anchor="ctr"/>
          <a:lstStyle>
            <a:lvl1pPr algn="l">
              <a:defRPr sz="1200" b="0" i="0" baseline="0">
                <a:solidFill>
                  <a:schemeClr val="accent4"/>
                </a:solidFill>
                <a:latin typeface="Open Sans" panose="020B0606030504020204" pitchFamily="34" charset="0"/>
              </a:defRPr>
            </a:lvl1pPr>
          </a:lstStyle>
          <a:p>
            <a:r>
              <a:rPr lang="en-GB"/>
              <a:t>South East Local Enterprise Partnership</a:t>
            </a:r>
            <a:endParaRPr lang="en-GB" dirty="0"/>
          </a:p>
        </p:txBody>
      </p:sp>
      <p:sp>
        <p:nvSpPr>
          <p:cNvPr id="6" name="Slide Number Placeholder 5"/>
          <p:cNvSpPr>
            <a:spLocks noGrp="1"/>
          </p:cNvSpPr>
          <p:nvPr>
            <p:ph type="sldNum" sz="quarter" idx="4"/>
          </p:nvPr>
        </p:nvSpPr>
        <p:spPr>
          <a:xfrm>
            <a:off x="6091597" y="6343798"/>
            <a:ext cx="2743200" cy="365125"/>
          </a:xfrm>
          <a:prstGeom prst="rect">
            <a:avLst/>
          </a:prstGeom>
        </p:spPr>
        <p:txBody>
          <a:bodyPr vert="horz" lIns="91440" tIns="45720" rIns="91440" bIns="45720" rtlCol="0" anchor="ctr"/>
          <a:lstStyle>
            <a:lvl1pPr algn="r">
              <a:defRPr sz="1200" baseline="0">
                <a:solidFill>
                  <a:schemeClr val="accent5"/>
                </a:solidFill>
                <a:latin typeface="Open Sans" panose="020B0606030504020204" pitchFamily="34" charset="0"/>
              </a:defRPr>
            </a:lvl1pPr>
          </a:lstStyle>
          <a:p>
            <a:fld id="{1E8F0C2B-21B0-46B9-80A1-9F88378FCF69}" type="slidenum">
              <a:rPr lang="en-GB" smtClean="0"/>
              <a:pPr/>
              <a:t>‹#›</a:t>
            </a:fld>
            <a:endParaRPr lang="en-GB" dirty="0"/>
          </a:p>
        </p:txBody>
      </p:sp>
      <p:sp>
        <p:nvSpPr>
          <p:cNvPr id="2" name="Title Placeholder 1"/>
          <p:cNvSpPr>
            <a:spLocks noGrp="1"/>
          </p:cNvSpPr>
          <p:nvPr>
            <p:ph type="title"/>
          </p:nvPr>
        </p:nvSpPr>
        <p:spPr>
          <a:xfrm>
            <a:off x="3774559" y="558914"/>
            <a:ext cx="7579242" cy="674463"/>
          </a:xfrm>
          <a:prstGeom prst="rect">
            <a:avLst/>
          </a:prstGeom>
        </p:spPr>
        <p:txBody>
          <a:bodyPr vert="horz" lIns="91440" tIns="45720" rIns="91440" bIns="45720" rtlCol="0" anchor="ctr">
            <a:normAutofit/>
          </a:bodyPr>
          <a:lstStyle/>
          <a:p>
            <a:r>
              <a:rPr lang="en-US"/>
              <a:t>Click to edit Master title style</a:t>
            </a:r>
            <a:endParaRPr lang="en-US" dirty="0"/>
          </a:p>
        </p:txBody>
      </p:sp>
      <p:pic>
        <p:nvPicPr>
          <p:cNvPr id="16" name="Picture 1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834797" y="3084286"/>
            <a:ext cx="5846076" cy="5431547"/>
          </a:xfrm>
          <a:prstGeom prst="rect">
            <a:avLst/>
          </a:prstGeom>
        </p:spPr>
      </p:pic>
      <p:pic>
        <p:nvPicPr>
          <p:cNvPr id="9" name="Picture 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9434" y="107348"/>
            <a:ext cx="3379614" cy="1498179"/>
          </a:xfrm>
          <a:prstGeom prst="rect">
            <a:avLst/>
          </a:prstGeom>
        </p:spPr>
      </p:pic>
    </p:spTree>
    <p:extLst>
      <p:ext uri="{BB962C8B-B14F-4D97-AF65-F5344CB8AC3E}">
        <p14:creationId xmlns:p14="http://schemas.microsoft.com/office/powerpoint/2010/main" val="2118021919"/>
      </p:ext>
    </p:extLst>
  </p:cSld>
  <p:clrMap bg1="dk1" tx1="lt1" bg2="dk2" tx2="lt2" accent1="accent1" accent2="accent2" accent3="accent3" accent4="accent4" accent5="accent5" accent6="accent6" hlink="hlink" folHlink="folHlink"/>
  <p:sldLayoutIdLst>
    <p:sldLayoutId id="2147483950" r:id="rId1"/>
    <p:sldLayoutId id="2147483956" r:id="rId2"/>
    <p:sldLayoutId id="2147483931" r:id="rId3"/>
    <p:sldLayoutId id="2147483951" r:id="rId4"/>
    <p:sldLayoutId id="2147483952" r:id="rId5"/>
    <p:sldLayoutId id="2147483953" r:id="rId6"/>
    <p:sldLayoutId id="2147483954" r:id="rId7"/>
    <p:sldLayoutId id="2147483955" r:id="rId8"/>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txStyles>
    <p:titleStyle>
      <a:lvl1pPr algn="r" defTabSz="914400" rtl="0" eaLnBrk="1" latinLnBrk="0" hangingPunct="1">
        <a:lnSpc>
          <a:spcPct val="90000"/>
        </a:lnSpc>
        <a:spcBef>
          <a:spcPct val="0"/>
        </a:spcBef>
        <a:buNone/>
        <a:defRPr lang="en-US" sz="3600" b="0" i="0" kern="1200" dirty="0">
          <a:solidFill>
            <a:schemeClr val="accent2"/>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lang="en-US" sz="4400" b="0" i="0" kern="1200" dirty="0" smtClean="0">
          <a:solidFill>
            <a:schemeClr val="accent3"/>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en-US" sz="2400" kern="1200" dirty="0" smtClean="0">
          <a:solidFill>
            <a:schemeClr val="accent2"/>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9" name="Title 88"/>
          <p:cNvSpPr>
            <a:spLocks noGrp="1"/>
          </p:cNvSpPr>
          <p:nvPr>
            <p:ph type="ctrTitle"/>
          </p:nvPr>
        </p:nvSpPr>
        <p:spPr/>
        <p:txBody>
          <a:bodyPr>
            <a:normAutofit/>
          </a:bodyPr>
          <a:lstStyle/>
          <a:p>
            <a:r>
              <a:rPr lang="en-GB" sz="4800" b="1" dirty="0">
                <a:latin typeface="Calibri" panose="020F0502020204030204" pitchFamily="34" charset="0"/>
              </a:rPr>
              <a:t>Assurance Framework</a:t>
            </a:r>
          </a:p>
        </p:txBody>
      </p:sp>
      <p:sp>
        <p:nvSpPr>
          <p:cNvPr id="90" name="Subtitle 89"/>
          <p:cNvSpPr>
            <a:spLocks noGrp="1"/>
          </p:cNvSpPr>
          <p:nvPr>
            <p:ph type="subTitle" idx="1"/>
          </p:nvPr>
        </p:nvSpPr>
        <p:spPr>
          <a:xfrm>
            <a:off x="838200" y="4034856"/>
            <a:ext cx="8390860" cy="1968374"/>
          </a:xfrm>
        </p:spPr>
        <p:txBody>
          <a:bodyPr>
            <a:normAutofit/>
          </a:bodyPr>
          <a:lstStyle/>
          <a:p>
            <a:r>
              <a:rPr lang="en-GB" b="1" dirty="0">
                <a:latin typeface="Calibri" panose="020F0502020204030204" pitchFamily="34" charset="0"/>
              </a:rPr>
              <a:t>Rhiannon Mort</a:t>
            </a:r>
          </a:p>
          <a:p>
            <a:r>
              <a:rPr lang="en-GB" b="1" dirty="0">
                <a:latin typeface="Calibri" panose="020F0502020204030204" pitchFamily="34" charset="0"/>
              </a:rPr>
              <a:t>Capital Programme Manager</a:t>
            </a:r>
          </a:p>
          <a:p>
            <a:r>
              <a:rPr lang="en-GB" b="1" dirty="0">
                <a:latin typeface="Calibri" panose="020F0502020204030204" pitchFamily="34" charset="0"/>
              </a:rPr>
              <a:t>Strategic Board</a:t>
            </a:r>
          </a:p>
          <a:p>
            <a:r>
              <a:rPr lang="en-GB" b="1" dirty="0">
                <a:latin typeface="Calibri" panose="020F0502020204030204" pitchFamily="34" charset="0"/>
              </a:rPr>
              <a:t>28/06/2019</a:t>
            </a:r>
          </a:p>
          <a:p>
            <a:endParaRPr lang="en-GB" dirty="0"/>
          </a:p>
        </p:txBody>
      </p:sp>
    </p:spTree>
    <p:extLst>
      <p:ext uri="{BB962C8B-B14F-4D97-AF65-F5344CB8AC3E}">
        <p14:creationId xmlns:p14="http://schemas.microsoft.com/office/powerpoint/2010/main" val="2806611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4559" y="558914"/>
            <a:ext cx="7579242" cy="674463"/>
          </a:xfrm>
        </p:spPr>
        <p:txBody>
          <a:bodyPr/>
          <a:lstStyle/>
          <a:p>
            <a:r>
              <a:rPr lang="en-GB" dirty="0">
                <a:latin typeface="Calibri" panose="020F0502020204030204" pitchFamily="34" charset="0"/>
              </a:rPr>
              <a:t>New Version</a:t>
            </a:r>
          </a:p>
        </p:txBody>
      </p:sp>
      <p:sp>
        <p:nvSpPr>
          <p:cNvPr id="4" name="Text Placeholder 3"/>
          <p:cNvSpPr>
            <a:spLocks noGrp="1"/>
          </p:cNvSpPr>
          <p:nvPr>
            <p:ph type="body" sz="quarter" idx="14"/>
          </p:nvPr>
        </p:nvSpPr>
        <p:spPr>
          <a:xfrm>
            <a:off x="374373" y="1587708"/>
            <a:ext cx="10969487" cy="4813092"/>
          </a:xfrm>
        </p:spPr>
        <p:txBody>
          <a:bodyPr/>
          <a:lstStyle/>
          <a:p>
            <a:pPr marL="285750" indent="-285750">
              <a:buFontTx/>
              <a:buChar char="-"/>
            </a:pPr>
            <a:r>
              <a:rPr lang="en-GB" sz="2800" i="1" dirty="0">
                <a:latin typeface="Calibri" panose="020F0502020204030204" pitchFamily="34" charset="0"/>
              </a:rPr>
              <a:t>Has been updated to reflect the new 2019 National Assurance Framework</a:t>
            </a:r>
          </a:p>
          <a:p>
            <a:pPr marL="285750" indent="-285750">
              <a:buFontTx/>
              <a:buChar char="-"/>
            </a:pPr>
            <a:r>
              <a:rPr lang="en-GB" sz="2800" i="1" dirty="0">
                <a:latin typeface="Calibri" panose="020F0502020204030204" pitchFamily="34" charset="0"/>
              </a:rPr>
              <a:t>Feedback from March 2019 meeting has been considered</a:t>
            </a:r>
          </a:p>
          <a:p>
            <a:pPr marL="285750" indent="-285750">
              <a:buFontTx/>
              <a:buChar char="-"/>
            </a:pPr>
            <a:r>
              <a:rPr lang="en-GB" sz="2800" i="1" dirty="0">
                <a:latin typeface="Calibri" panose="020F0502020204030204" pitchFamily="34" charset="0"/>
              </a:rPr>
              <a:t>Diagrams added for clarity</a:t>
            </a:r>
          </a:p>
          <a:p>
            <a:pPr marL="285750" indent="-285750">
              <a:buFontTx/>
              <a:buChar char="-"/>
            </a:pPr>
            <a:endParaRPr lang="en-GB" sz="2800" i="1" dirty="0">
              <a:latin typeface="Calibri" panose="020F0502020204030204" pitchFamily="34" charset="0"/>
            </a:endParaRPr>
          </a:p>
        </p:txBody>
      </p:sp>
    </p:spTree>
    <p:extLst>
      <p:ext uri="{BB962C8B-B14F-4D97-AF65-F5344CB8AC3E}">
        <p14:creationId xmlns:p14="http://schemas.microsoft.com/office/powerpoint/2010/main" val="1134137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4559" y="558914"/>
            <a:ext cx="7579242" cy="674463"/>
          </a:xfrm>
        </p:spPr>
        <p:txBody>
          <a:bodyPr/>
          <a:lstStyle/>
          <a:p>
            <a:r>
              <a:rPr lang="en-GB" dirty="0">
                <a:latin typeface="Calibri" panose="020F0502020204030204" pitchFamily="34" charset="0"/>
              </a:rPr>
              <a:t>SELEP Structure</a:t>
            </a:r>
          </a:p>
        </p:txBody>
      </p:sp>
      <p:sp>
        <p:nvSpPr>
          <p:cNvPr id="5" name="Text Placeholder 4">
            <a:extLst>
              <a:ext uri="{FF2B5EF4-FFF2-40B4-BE49-F238E27FC236}">
                <a16:creationId xmlns:a16="http://schemas.microsoft.com/office/drawing/2014/main" id="{D059477B-CD95-4008-8C77-59C95AAC34E1}"/>
              </a:ext>
            </a:extLst>
          </p:cNvPr>
          <p:cNvSpPr>
            <a:spLocks noGrp="1"/>
          </p:cNvSpPr>
          <p:nvPr>
            <p:ph type="body" sz="quarter" idx="14"/>
          </p:nvPr>
        </p:nvSpPr>
        <p:spPr/>
        <p:txBody>
          <a:bodyPr/>
          <a:lstStyle/>
          <a:p>
            <a:endParaRPr lang="en-GB"/>
          </a:p>
        </p:txBody>
      </p:sp>
      <p:pic>
        <p:nvPicPr>
          <p:cNvPr id="6" name="Picture 5">
            <a:extLst>
              <a:ext uri="{FF2B5EF4-FFF2-40B4-BE49-F238E27FC236}">
                <a16:creationId xmlns:a16="http://schemas.microsoft.com/office/drawing/2014/main" id="{81DA1158-9CBC-4D1E-B604-0FF285BE580C}"/>
              </a:ext>
            </a:extLst>
          </p:cNvPr>
          <p:cNvPicPr>
            <a:picLocks noChangeAspect="1"/>
          </p:cNvPicPr>
          <p:nvPr/>
        </p:nvPicPr>
        <p:blipFill rotWithShape="1">
          <a:blip r:embed="rId2"/>
          <a:srcRect l="62000" t="38821" r="13600" b="24165"/>
          <a:stretch/>
        </p:blipFill>
        <p:spPr>
          <a:xfrm>
            <a:off x="419100" y="1341298"/>
            <a:ext cx="11353800" cy="5516702"/>
          </a:xfrm>
          <a:prstGeom prst="rect">
            <a:avLst/>
          </a:prstGeom>
        </p:spPr>
      </p:pic>
    </p:spTree>
    <p:extLst>
      <p:ext uri="{BB962C8B-B14F-4D97-AF65-F5344CB8AC3E}">
        <p14:creationId xmlns:p14="http://schemas.microsoft.com/office/powerpoint/2010/main" val="2660256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4559" y="558914"/>
            <a:ext cx="7579242" cy="674463"/>
          </a:xfrm>
        </p:spPr>
        <p:txBody>
          <a:bodyPr/>
          <a:lstStyle/>
          <a:p>
            <a:r>
              <a:rPr lang="en-GB" dirty="0">
                <a:latin typeface="Calibri" panose="020F0502020204030204" pitchFamily="34" charset="0"/>
              </a:rPr>
              <a:t>Prioritisation of LGF</a:t>
            </a:r>
          </a:p>
        </p:txBody>
      </p:sp>
      <p:sp>
        <p:nvSpPr>
          <p:cNvPr id="5" name="Text Placeholder 4">
            <a:extLst>
              <a:ext uri="{FF2B5EF4-FFF2-40B4-BE49-F238E27FC236}">
                <a16:creationId xmlns:a16="http://schemas.microsoft.com/office/drawing/2014/main" id="{D059477B-CD95-4008-8C77-59C95AAC34E1}"/>
              </a:ext>
            </a:extLst>
          </p:cNvPr>
          <p:cNvSpPr>
            <a:spLocks noGrp="1"/>
          </p:cNvSpPr>
          <p:nvPr>
            <p:ph type="body" sz="quarter" idx="14"/>
          </p:nvPr>
        </p:nvSpPr>
        <p:spPr/>
        <p:txBody>
          <a:bodyPr/>
          <a:lstStyle/>
          <a:p>
            <a:endParaRPr lang="en-GB"/>
          </a:p>
        </p:txBody>
      </p:sp>
      <p:pic>
        <p:nvPicPr>
          <p:cNvPr id="3" name="Picture 2">
            <a:extLst>
              <a:ext uri="{FF2B5EF4-FFF2-40B4-BE49-F238E27FC236}">
                <a16:creationId xmlns:a16="http://schemas.microsoft.com/office/drawing/2014/main" id="{4DB6BDF1-1C8C-4894-93F3-49750B4490D4}"/>
              </a:ext>
            </a:extLst>
          </p:cNvPr>
          <p:cNvPicPr>
            <a:picLocks noChangeAspect="1"/>
          </p:cNvPicPr>
          <p:nvPr/>
        </p:nvPicPr>
        <p:blipFill rotWithShape="1">
          <a:blip r:embed="rId2"/>
          <a:srcRect l="52800" t="9959" r="30600" b="50368"/>
          <a:stretch/>
        </p:blipFill>
        <p:spPr>
          <a:xfrm>
            <a:off x="91684" y="1616027"/>
            <a:ext cx="5947992" cy="4553125"/>
          </a:xfrm>
          <a:prstGeom prst="rect">
            <a:avLst/>
          </a:prstGeom>
        </p:spPr>
      </p:pic>
      <p:pic>
        <p:nvPicPr>
          <p:cNvPr id="7" name="Picture 6">
            <a:extLst>
              <a:ext uri="{FF2B5EF4-FFF2-40B4-BE49-F238E27FC236}">
                <a16:creationId xmlns:a16="http://schemas.microsoft.com/office/drawing/2014/main" id="{0247249C-85E7-459F-844E-48E1F0C168F8}"/>
              </a:ext>
            </a:extLst>
          </p:cNvPr>
          <p:cNvPicPr>
            <a:picLocks noChangeAspect="1"/>
          </p:cNvPicPr>
          <p:nvPr/>
        </p:nvPicPr>
        <p:blipFill rotWithShape="1">
          <a:blip r:embed="rId2"/>
          <a:srcRect l="52800" t="49632" r="30600" b="13237"/>
          <a:stretch/>
        </p:blipFill>
        <p:spPr>
          <a:xfrm>
            <a:off x="6039676" y="1616027"/>
            <a:ext cx="6060640" cy="4342075"/>
          </a:xfrm>
          <a:prstGeom prst="rect">
            <a:avLst/>
          </a:prstGeom>
        </p:spPr>
      </p:pic>
    </p:spTree>
    <p:extLst>
      <p:ext uri="{BB962C8B-B14F-4D97-AF65-F5344CB8AC3E}">
        <p14:creationId xmlns:p14="http://schemas.microsoft.com/office/powerpoint/2010/main" val="2996249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4559" y="558914"/>
            <a:ext cx="7579242" cy="674463"/>
          </a:xfrm>
        </p:spPr>
        <p:txBody>
          <a:bodyPr/>
          <a:lstStyle/>
          <a:p>
            <a:r>
              <a:rPr lang="en-GB" dirty="0">
                <a:latin typeface="Calibri" panose="020F0502020204030204" pitchFamily="34" charset="0"/>
              </a:rPr>
              <a:t>LGF Gate Process</a:t>
            </a:r>
          </a:p>
        </p:txBody>
      </p:sp>
      <p:sp>
        <p:nvSpPr>
          <p:cNvPr id="5" name="Text Placeholder 4">
            <a:extLst>
              <a:ext uri="{FF2B5EF4-FFF2-40B4-BE49-F238E27FC236}">
                <a16:creationId xmlns:a16="http://schemas.microsoft.com/office/drawing/2014/main" id="{D059477B-CD95-4008-8C77-59C95AAC34E1}"/>
              </a:ext>
            </a:extLst>
          </p:cNvPr>
          <p:cNvSpPr>
            <a:spLocks noGrp="1"/>
          </p:cNvSpPr>
          <p:nvPr>
            <p:ph type="body" sz="quarter" idx="14"/>
          </p:nvPr>
        </p:nvSpPr>
        <p:spPr/>
        <p:txBody>
          <a:bodyPr/>
          <a:lstStyle/>
          <a:p>
            <a:endParaRPr lang="en-GB"/>
          </a:p>
        </p:txBody>
      </p:sp>
      <p:pic>
        <p:nvPicPr>
          <p:cNvPr id="4" name="Picture 3">
            <a:extLst>
              <a:ext uri="{FF2B5EF4-FFF2-40B4-BE49-F238E27FC236}">
                <a16:creationId xmlns:a16="http://schemas.microsoft.com/office/drawing/2014/main" id="{00B9B459-DF48-4D17-B0B6-CCDEF534994C}"/>
              </a:ext>
            </a:extLst>
          </p:cNvPr>
          <p:cNvPicPr>
            <a:picLocks noChangeAspect="1"/>
          </p:cNvPicPr>
          <p:nvPr/>
        </p:nvPicPr>
        <p:blipFill rotWithShape="1">
          <a:blip r:embed="rId2"/>
          <a:srcRect l="74400" t="10339" r="6500" b="54979"/>
          <a:stretch/>
        </p:blipFill>
        <p:spPr>
          <a:xfrm>
            <a:off x="0" y="1352023"/>
            <a:ext cx="6254498" cy="3637553"/>
          </a:xfrm>
          <a:prstGeom prst="rect">
            <a:avLst/>
          </a:prstGeom>
        </p:spPr>
      </p:pic>
      <p:pic>
        <p:nvPicPr>
          <p:cNvPr id="8" name="Picture 7">
            <a:extLst>
              <a:ext uri="{FF2B5EF4-FFF2-40B4-BE49-F238E27FC236}">
                <a16:creationId xmlns:a16="http://schemas.microsoft.com/office/drawing/2014/main" id="{364AB2A1-E451-461F-977B-5486402EC475}"/>
              </a:ext>
            </a:extLst>
          </p:cNvPr>
          <p:cNvPicPr>
            <a:picLocks noChangeAspect="1"/>
          </p:cNvPicPr>
          <p:nvPr/>
        </p:nvPicPr>
        <p:blipFill rotWithShape="1">
          <a:blip r:embed="rId2"/>
          <a:srcRect l="74451" t="43098" r="7190" b="20038"/>
          <a:stretch/>
        </p:blipFill>
        <p:spPr>
          <a:xfrm>
            <a:off x="6254498" y="3080143"/>
            <a:ext cx="5937502" cy="3818866"/>
          </a:xfrm>
          <a:prstGeom prst="rect">
            <a:avLst/>
          </a:prstGeom>
        </p:spPr>
      </p:pic>
    </p:spTree>
    <p:extLst>
      <p:ext uri="{BB962C8B-B14F-4D97-AF65-F5344CB8AC3E}">
        <p14:creationId xmlns:p14="http://schemas.microsoft.com/office/powerpoint/2010/main" val="29452061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4559" y="558914"/>
            <a:ext cx="7579242" cy="674463"/>
          </a:xfrm>
        </p:spPr>
        <p:txBody>
          <a:bodyPr/>
          <a:lstStyle/>
          <a:p>
            <a:r>
              <a:rPr lang="en-GB" dirty="0">
                <a:latin typeface="Calibri" panose="020F0502020204030204" pitchFamily="34" charset="0"/>
              </a:rPr>
              <a:t>Further suggested amendments</a:t>
            </a:r>
          </a:p>
        </p:txBody>
      </p:sp>
      <p:graphicFrame>
        <p:nvGraphicFramePr>
          <p:cNvPr id="3" name="Table 2">
            <a:extLst>
              <a:ext uri="{FF2B5EF4-FFF2-40B4-BE49-F238E27FC236}">
                <a16:creationId xmlns:a16="http://schemas.microsoft.com/office/drawing/2014/main" id="{2A1762DA-C8A8-4FE9-938E-97DAD9BF3041}"/>
              </a:ext>
            </a:extLst>
          </p:cNvPr>
          <p:cNvGraphicFramePr>
            <a:graphicFrameLocks noGrp="1"/>
          </p:cNvGraphicFramePr>
          <p:nvPr>
            <p:extLst>
              <p:ext uri="{D42A27DB-BD31-4B8C-83A1-F6EECF244321}">
                <p14:modId xmlns:p14="http://schemas.microsoft.com/office/powerpoint/2010/main" val="3189372351"/>
              </p:ext>
            </p:extLst>
          </p:nvPr>
        </p:nvGraphicFramePr>
        <p:xfrm>
          <a:off x="371856" y="1548722"/>
          <a:ext cx="11448288" cy="4995574"/>
        </p:xfrm>
        <a:graphic>
          <a:graphicData uri="http://schemas.openxmlformats.org/drawingml/2006/table">
            <a:tbl>
              <a:tblPr firstRow="1" bandRow="1">
                <a:tableStyleId>{5C22544A-7EE6-4342-B048-85BDC9FD1C3A}</a:tableStyleId>
              </a:tblPr>
              <a:tblGrid>
                <a:gridCol w="894980">
                  <a:extLst>
                    <a:ext uri="{9D8B030D-6E8A-4147-A177-3AD203B41FA5}">
                      <a16:colId xmlns:a16="http://schemas.microsoft.com/office/drawing/2014/main" val="1127680732"/>
                    </a:ext>
                  </a:extLst>
                </a:gridCol>
                <a:gridCol w="5159686">
                  <a:extLst>
                    <a:ext uri="{9D8B030D-6E8A-4147-A177-3AD203B41FA5}">
                      <a16:colId xmlns:a16="http://schemas.microsoft.com/office/drawing/2014/main" val="540098213"/>
                    </a:ext>
                  </a:extLst>
                </a:gridCol>
                <a:gridCol w="5393622">
                  <a:extLst>
                    <a:ext uri="{9D8B030D-6E8A-4147-A177-3AD203B41FA5}">
                      <a16:colId xmlns:a16="http://schemas.microsoft.com/office/drawing/2014/main" val="757794962"/>
                    </a:ext>
                  </a:extLst>
                </a:gridCol>
              </a:tblGrid>
              <a:tr h="401439">
                <a:tc>
                  <a:txBody>
                    <a:bodyPr/>
                    <a:lstStyle/>
                    <a:p>
                      <a:endParaRPr lang="en-GB" dirty="0">
                        <a:latin typeface="Calibri" panose="020F0502020204030204" pitchFamily="34" charset="0"/>
                        <a:cs typeface="Calibri" panose="020F0502020204030204" pitchFamily="34" charset="0"/>
                      </a:endParaRPr>
                    </a:p>
                  </a:txBody>
                  <a:tcPr/>
                </a:tc>
                <a:tc>
                  <a:txBody>
                    <a:bodyPr/>
                    <a:lstStyle/>
                    <a:p>
                      <a:pPr algn="ctr"/>
                      <a:r>
                        <a:rPr lang="en-GB" dirty="0">
                          <a:latin typeface="Calibri" panose="020F0502020204030204" pitchFamily="34" charset="0"/>
                          <a:cs typeface="Calibri" panose="020F0502020204030204" pitchFamily="34" charset="0"/>
                        </a:rPr>
                        <a:t>Original</a:t>
                      </a:r>
                    </a:p>
                  </a:txBody>
                  <a:tcPr/>
                </a:tc>
                <a:tc>
                  <a:txBody>
                    <a:bodyPr/>
                    <a:lstStyle/>
                    <a:p>
                      <a:pPr algn="ctr"/>
                      <a:r>
                        <a:rPr lang="en-GB" dirty="0">
                          <a:latin typeface="Calibri" panose="020F0502020204030204" pitchFamily="34" charset="0"/>
                          <a:cs typeface="Calibri" panose="020F0502020204030204" pitchFamily="34" charset="0"/>
                        </a:rPr>
                        <a:t>Suggested</a:t>
                      </a:r>
                    </a:p>
                  </a:txBody>
                  <a:tcPr/>
                </a:tc>
                <a:extLst>
                  <a:ext uri="{0D108BD9-81ED-4DB2-BD59-A6C34878D82A}">
                    <a16:rowId xmlns:a16="http://schemas.microsoft.com/office/drawing/2014/main" val="3742055439"/>
                  </a:ext>
                </a:extLst>
              </a:tr>
              <a:tr h="2048815">
                <a:tc>
                  <a:txBody>
                    <a:bodyPr/>
                    <a:lstStyle/>
                    <a:p>
                      <a:r>
                        <a:rPr lang="en-GB" sz="1600" dirty="0">
                          <a:latin typeface="Calibri" panose="020F0502020204030204" pitchFamily="34" charset="0"/>
                          <a:cs typeface="Calibri" panose="020F0502020204030204" pitchFamily="34" charset="0"/>
                        </a:rPr>
                        <a:t>1.4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dirty="0">
                          <a:solidFill>
                            <a:schemeClr val="dk1"/>
                          </a:solidFill>
                          <a:effectLst/>
                          <a:latin typeface="Calibri" panose="020F0502020204030204" pitchFamily="34" charset="0"/>
                          <a:ea typeface="+mn-ea"/>
                          <a:cs typeface="Calibri" panose="020F0502020204030204" pitchFamily="34" charset="0"/>
                        </a:rPr>
                        <a:t>The Assurance Framework is not a legal document, but provides a framework to set out the systems and processes in place that are necessary to manage the delegated funding from Government budgets effectively. It is intended to provide Government and Partner Authorities and wider stakeholders with the assurance that decisions over funding are proper, transparent and deliver value for money. </a:t>
                      </a:r>
                      <a:endParaRPr lang="en-GB" sz="1600" b="1" dirty="0">
                        <a:latin typeface="Calibri" panose="020F0502020204030204" pitchFamily="34" charset="0"/>
                        <a:cs typeface="Calibri" panose="020F0502020204030204" pitchFamily="34" charset="0"/>
                      </a:endParaRPr>
                    </a:p>
                  </a:txBody>
                  <a:tcPr/>
                </a:tc>
                <a:tc>
                  <a:txBody>
                    <a:bodyPr/>
                    <a:lstStyle/>
                    <a:p>
                      <a:r>
                        <a:rPr lang="en-GB" sz="1600" dirty="0">
                          <a:latin typeface="Calibri" panose="020F0502020204030204" pitchFamily="34" charset="0"/>
                          <a:cs typeface="Calibri" panose="020F0502020204030204" pitchFamily="34" charset="0"/>
                        </a:rPr>
                        <a:t>The Assurance Framework is not a legal document, but provides a guide to the structure of SELEP together with the processes and systems which are used to manage its business including the detailed processes applied to manage the funding delegated from Government budgets. It is intended to provide Government, Partner Authorities and wider stakeholders with the assurance that decisions over funding are proper, transparent and deliver value for money.</a:t>
                      </a:r>
                    </a:p>
                  </a:txBody>
                  <a:tcPr/>
                </a:tc>
                <a:extLst>
                  <a:ext uri="{0D108BD9-81ED-4DB2-BD59-A6C34878D82A}">
                    <a16:rowId xmlns:a16="http://schemas.microsoft.com/office/drawing/2014/main" val="3829299969"/>
                  </a:ext>
                </a:extLst>
              </a:tr>
              <a:tr h="367985">
                <a:tc>
                  <a:txBody>
                    <a:bodyPr/>
                    <a:lstStyle/>
                    <a:p>
                      <a:r>
                        <a:rPr lang="en-GB" sz="1600" dirty="0">
                          <a:latin typeface="Calibri" panose="020F0502020204030204" pitchFamily="34" charset="0"/>
                          <a:cs typeface="Calibri" panose="020F0502020204030204" pitchFamily="34" charset="0"/>
                        </a:rPr>
                        <a:t>2.1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effectLst/>
                          <a:latin typeface="Calibri" panose="020F0502020204030204" pitchFamily="34" charset="0"/>
                          <a:ea typeface="+mn-ea"/>
                          <a:cs typeface="Calibri" panose="020F0502020204030204" pitchFamily="34" charset="0"/>
                        </a:rPr>
                        <a:t>The SELEP is a clear partnership…</a:t>
                      </a:r>
                      <a:endParaRPr lang="en-GB" sz="1600" b="1" dirty="0">
                        <a:latin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effectLst/>
                          <a:latin typeface="Calibri" panose="020F0502020204030204" pitchFamily="34" charset="0"/>
                          <a:ea typeface="+mn-ea"/>
                          <a:cs typeface="Calibri" panose="020F0502020204030204" pitchFamily="34" charset="0"/>
                        </a:rPr>
                        <a:t>The SELEP is a partnership…</a:t>
                      </a:r>
                      <a:endParaRPr lang="en-GB"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703726723"/>
                  </a:ext>
                </a:extLst>
              </a:tr>
              <a:tr h="1487721">
                <a:tc>
                  <a:txBody>
                    <a:bodyPr/>
                    <a:lstStyle/>
                    <a:p>
                      <a:r>
                        <a:rPr lang="en-GB" sz="1600" dirty="0">
                          <a:latin typeface="Calibri" panose="020F0502020204030204" pitchFamily="34" charset="0"/>
                          <a:cs typeface="Calibri" panose="020F0502020204030204" pitchFamily="34" charset="0"/>
                        </a:rPr>
                        <a:t>2.28(c)</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dirty="0">
                          <a:solidFill>
                            <a:schemeClr val="dk1"/>
                          </a:solidFill>
                          <a:effectLst/>
                          <a:latin typeface="Calibri" panose="020F0502020204030204" pitchFamily="34" charset="0"/>
                          <a:ea typeface="+mn-ea"/>
                          <a:cs typeface="Calibri" panose="020F0502020204030204" pitchFamily="34" charset="0"/>
                        </a:rPr>
                        <a:t>(The Investment Panel’s role and responsibilities include</a:t>
                      </a:r>
                      <a:r>
                        <a:rPr lang="en-GB" sz="1600" kern="1200" dirty="0">
                          <a:solidFill>
                            <a:schemeClr val="dk1"/>
                          </a:solidFill>
                          <a:effectLst/>
                          <a:latin typeface="Calibri" panose="020F0502020204030204" pitchFamily="34" charset="0"/>
                          <a:ea typeface="+mn-ea"/>
                          <a:cs typeface="Calibri" panose="020F0502020204030204" pitchFamily="34" charset="0"/>
                          <a:sym typeface="Wingdings" panose="05000000000000000000" pitchFamily="2" charset="2"/>
                        </a:rPr>
                        <a:t>:)</a:t>
                      </a:r>
                      <a:endParaRPr lang="en-GB" sz="1600" kern="1200" dirty="0">
                        <a:solidFill>
                          <a:schemeClr val="dk1"/>
                        </a:solidFill>
                        <a:effectLst/>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dirty="0">
                          <a:solidFill>
                            <a:schemeClr val="dk1"/>
                          </a:solidFill>
                          <a:effectLst/>
                          <a:latin typeface="Calibri" panose="020F0502020204030204" pitchFamily="34" charset="0"/>
                          <a:ea typeface="+mn-ea"/>
                          <a:cs typeface="Calibri" panose="020F0502020204030204" pitchFamily="34" charset="0"/>
                        </a:rPr>
                        <a:t>c) Making recommendations for the provisional allocation of funding to projects prioritised by the Investment Panel. The final award of funding will be subject to an Accountability Board decision, in line with the Assurance Framework requirements; and</a:t>
                      </a:r>
                      <a:endParaRPr lang="en-GB" sz="1600" b="1" dirty="0">
                        <a:latin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dirty="0">
                          <a:solidFill>
                            <a:schemeClr val="dk1"/>
                          </a:solidFill>
                          <a:effectLst/>
                          <a:latin typeface="Calibri" panose="020F0502020204030204" pitchFamily="34" charset="0"/>
                          <a:ea typeface="+mn-ea"/>
                          <a:cs typeface="Calibri" panose="020F0502020204030204" pitchFamily="34" charset="0"/>
                        </a:rPr>
                        <a:t>(The Investment Panel’s role and responsibilities include</a:t>
                      </a:r>
                      <a:r>
                        <a:rPr lang="en-GB" sz="1600" kern="1200" dirty="0">
                          <a:solidFill>
                            <a:schemeClr val="dk1"/>
                          </a:solidFill>
                          <a:effectLst/>
                          <a:latin typeface="Calibri" panose="020F0502020204030204" pitchFamily="34" charset="0"/>
                          <a:ea typeface="+mn-ea"/>
                          <a:cs typeface="Calibri" panose="020F0502020204030204" pitchFamily="34" charset="0"/>
                          <a:sym typeface="Wingdings" panose="05000000000000000000" pitchFamily="2" charset="2"/>
                        </a:rPr>
                        <a:t>:)</a:t>
                      </a:r>
                      <a:endParaRPr lang="en-GB" sz="1600" kern="1200" dirty="0">
                        <a:solidFill>
                          <a:schemeClr val="dk1"/>
                        </a:solidFill>
                        <a:effectLst/>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dirty="0">
                          <a:solidFill>
                            <a:schemeClr val="dk1"/>
                          </a:solidFill>
                          <a:effectLst/>
                          <a:latin typeface="Calibri" panose="020F0502020204030204" pitchFamily="34" charset="0"/>
                          <a:ea typeface="+mn-ea"/>
                          <a:cs typeface="Calibri" panose="020F0502020204030204" pitchFamily="34" charset="0"/>
                        </a:rPr>
                        <a:t>c) Making recommendations for the provisional allocation of funding to projects prioritised by the Investment Panel. The final award of funding will be made by an Accountability Board decision; and</a:t>
                      </a:r>
                    </a:p>
                    <a:p>
                      <a:endParaRPr lang="en-GB"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397666593"/>
                  </a:ext>
                </a:extLst>
              </a:tr>
              <a:tr h="622855">
                <a:tc>
                  <a:txBody>
                    <a:bodyPr/>
                    <a:lstStyle/>
                    <a:p>
                      <a:r>
                        <a:rPr lang="en-GB" sz="1600" dirty="0">
                          <a:latin typeface="Calibri" panose="020F0502020204030204" pitchFamily="34" charset="0"/>
                          <a:cs typeface="Calibri" panose="020F0502020204030204" pitchFamily="34" charset="0"/>
                        </a:rPr>
                        <a:t>2.33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dirty="0">
                          <a:solidFill>
                            <a:schemeClr val="dk1"/>
                          </a:solidFill>
                          <a:effectLst/>
                          <a:latin typeface="Calibri" panose="020F0502020204030204" pitchFamily="34" charset="0"/>
                          <a:ea typeface="+mn-ea"/>
                          <a:cs typeface="Calibri" panose="020F0502020204030204" pitchFamily="34" charset="0"/>
                        </a:rPr>
                        <a:t>(regarding Federated Boards)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dirty="0">
                          <a:solidFill>
                            <a:schemeClr val="dk1"/>
                          </a:solidFill>
                          <a:effectLst/>
                          <a:latin typeface="Calibri" panose="020F0502020204030204" pitchFamily="34" charset="0"/>
                          <a:ea typeface="+mn-ea"/>
                          <a:cs typeface="Calibri" panose="020F0502020204030204" pitchFamily="34" charset="0"/>
                        </a:rPr>
                        <a:t>They have responsibility for:</a:t>
                      </a:r>
                      <a:r>
                        <a:rPr lang="en-GB" sz="1800" kern="1200" dirty="0">
                          <a:solidFill>
                            <a:schemeClr val="dk1"/>
                          </a:solidFill>
                          <a:effectLst/>
                          <a:latin typeface="Calibri" panose="020F0502020204030204" pitchFamily="34" charset="0"/>
                          <a:ea typeface="+mn-ea"/>
                          <a:cs typeface="Calibri" panose="020F0502020204030204" pitchFamily="34" charset="0"/>
                        </a:rPr>
                        <a: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dirty="0">
                          <a:solidFill>
                            <a:schemeClr val="dk1"/>
                          </a:solidFill>
                          <a:effectLst/>
                          <a:latin typeface="Calibri" panose="020F0502020204030204" pitchFamily="34" charset="0"/>
                          <a:ea typeface="+mn-ea"/>
                          <a:cs typeface="Calibri" panose="020F0502020204030204" pitchFamily="34" charset="0"/>
                        </a:rPr>
                        <a:t>(regarding Federated Boards)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dirty="0">
                          <a:solidFill>
                            <a:schemeClr val="dk1"/>
                          </a:solidFill>
                          <a:effectLst/>
                          <a:latin typeface="Calibri" panose="020F0502020204030204" pitchFamily="34" charset="0"/>
                          <a:ea typeface="+mn-ea"/>
                          <a:cs typeface="Calibri" panose="020F0502020204030204" pitchFamily="34" charset="0"/>
                        </a:rPr>
                        <a:t>They have responsibility in their respective areas for:</a:t>
                      </a:r>
                      <a:r>
                        <a:rPr lang="en-GB" sz="1800" kern="1200" dirty="0">
                          <a:solidFill>
                            <a:schemeClr val="dk1"/>
                          </a:solidFill>
                          <a:effectLst/>
                          <a:latin typeface="Calibri" panose="020F0502020204030204" pitchFamily="34" charset="0"/>
                          <a:ea typeface="+mn-ea"/>
                          <a:cs typeface="Calibri" panose="020F0502020204030204" pitchFamily="34" charset="0"/>
                        </a:rPr>
                        <a:t> </a:t>
                      </a:r>
                    </a:p>
                  </a:txBody>
                  <a:tcPr/>
                </a:tc>
                <a:extLst>
                  <a:ext uri="{0D108BD9-81ED-4DB2-BD59-A6C34878D82A}">
                    <a16:rowId xmlns:a16="http://schemas.microsoft.com/office/drawing/2014/main" val="231781870"/>
                  </a:ext>
                </a:extLst>
              </a:tr>
            </a:tbl>
          </a:graphicData>
        </a:graphic>
      </p:graphicFrame>
    </p:spTree>
    <p:extLst>
      <p:ext uri="{BB962C8B-B14F-4D97-AF65-F5344CB8AC3E}">
        <p14:creationId xmlns:p14="http://schemas.microsoft.com/office/powerpoint/2010/main" val="1873622798"/>
      </p:ext>
    </p:extLst>
  </p:cSld>
  <p:clrMapOvr>
    <a:masterClrMapping/>
  </p:clrMapOvr>
</p:sld>
</file>

<file path=ppt/theme/theme1.xml><?xml version="1.0" encoding="utf-8"?>
<a:theme xmlns:a="http://schemas.openxmlformats.org/drawingml/2006/main" name="SELEP PowerPoint Template_White">
  <a:themeElements>
    <a:clrScheme name="SELEP">
      <a:dk1>
        <a:srgbClr val="393944"/>
      </a:dk1>
      <a:lt1>
        <a:srgbClr val="F6F6F6"/>
      </a:lt1>
      <a:dk2>
        <a:srgbClr val="3C3C3B"/>
      </a:dk2>
      <a:lt2>
        <a:srgbClr val="F6F6F6"/>
      </a:lt2>
      <a:accent1>
        <a:srgbClr val="D42B3F"/>
      </a:accent1>
      <a:accent2>
        <a:srgbClr val="EA5B0C"/>
      </a:accent2>
      <a:accent3>
        <a:srgbClr val="44BCCD"/>
      </a:accent3>
      <a:accent4>
        <a:srgbClr val="9C9FAE"/>
      </a:accent4>
      <a:accent5>
        <a:srgbClr val="706F6F"/>
      </a:accent5>
      <a:accent6>
        <a:srgbClr val="FFFFFF"/>
      </a:accent6>
      <a:hlink>
        <a:srgbClr val="44BCCD"/>
      </a:hlink>
      <a:folHlink>
        <a:srgbClr val="818195"/>
      </a:folHlink>
    </a:clrScheme>
    <a:fontScheme name="Font Pairing 1">
      <a:majorFont>
        <a:latin typeface="Museo 300"/>
        <a:ea typeface="ＭＳ Ｐゴシック"/>
        <a:cs typeface=""/>
      </a:majorFont>
      <a:minorFont>
        <a:latin typeface="Open Sans"/>
        <a:ea typeface="ＭＳ Ｐゴシック"/>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b="0" i="0" dirty="0">
            <a:solidFill>
              <a:schemeClr val="accent2"/>
            </a:solidFill>
            <a:latin typeface="+mj-lt"/>
          </a:defRPr>
        </a:defPPr>
      </a:lstStyle>
    </a:txDef>
  </a:objectDefaults>
  <a:extraClrSchemeLst/>
  <a:extLst>
    <a:ext uri="{05A4C25C-085E-4340-85A3-A5531E510DB2}">
      <thm15:themeFamily xmlns:thm15="http://schemas.microsoft.com/office/thememl/2012/main" name="SELEP PowerPoint Template_Dark.potx" id="{BA9A06C8-817D-4B23-9865-944CCB1E6F8F}" vid="{DC72DF40-851C-491F-868B-7F4471BCC057}"/>
    </a:ext>
  </a:extLst>
</a:theme>
</file>

<file path=docProps/app.xml><?xml version="1.0" encoding="utf-8"?>
<Properties xmlns="http://schemas.openxmlformats.org/officeDocument/2006/extended-properties" xmlns:vt="http://schemas.openxmlformats.org/officeDocument/2006/docPropsVTypes">
  <Template>SELEP PowerPoint Template_White</Template>
  <TotalTime>350</TotalTime>
  <Words>322</Words>
  <Application>Microsoft Office PowerPoint</Application>
  <PresentationFormat>Widescreen</PresentationFormat>
  <Paragraphs>31</Paragraphs>
  <Slides>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ＭＳ Ｐゴシック</vt:lpstr>
      <vt:lpstr>Arial</vt:lpstr>
      <vt:lpstr>Calibri</vt:lpstr>
      <vt:lpstr>Museo 300</vt:lpstr>
      <vt:lpstr>Open Sans</vt:lpstr>
      <vt:lpstr>Wingdings</vt:lpstr>
      <vt:lpstr>SELEP PowerPoint Template_White</vt:lpstr>
      <vt:lpstr>Assurance Framework</vt:lpstr>
      <vt:lpstr>New Version</vt:lpstr>
      <vt:lpstr>SELEP Structure</vt:lpstr>
      <vt:lpstr>Prioritisation of LGF</vt:lpstr>
      <vt:lpstr>LGF Gate Process</vt:lpstr>
      <vt:lpstr>Further suggested amendments</vt:lpstr>
    </vt:vector>
  </TitlesOfParts>
  <Company>Essex County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Adam.Bryan</dc:creator>
  <cp:lastModifiedBy>Amy Wharton, Governance Officer</cp:lastModifiedBy>
  <cp:revision>24</cp:revision>
  <dcterms:created xsi:type="dcterms:W3CDTF">2017-05-03T23:45:05Z</dcterms:created>
  <dcterms:modified xsi:type="dcterms:W3CDTF">2019-06-26T15:03:02Z</dcterms:modified>
</cp:coreProperties>
</file>