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65" r:id="rId2"/>
    <p:sldId id="266" r:id="rId3"/>
    <p:sldId id="267" r:id="rId4"/>
    <p:sldId id="268" r:id="rId5"/>
    <p:sldId id="272" r:id="rId6"/>
    <p:sldId id="269" r:id="rId7"/>
    <p:sldId id="27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33" autoAdjust="0"/>
  </p:normalViewPr>
  <p:slideViewPr>
    <p:cSldViewPr snapToGrid="0">
      <p:cViewPr>
        <p:scale>
          <a:sx n="72" d="100"/>
          <a:sy n="72" d="100"/>
        </p:scale>
        <p:origin x="-618" y="6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2757193"/>
            <a:ext cx="8390860" cy="788027"/>
          </a:xfrm>
        </p:spPr>
        <p:txBody>
          <a:bodyPr anchor="b">
            <a:normAutofit/>
          </a:bodyPr>
          <a:lstStyle>
            <a:lvl1pPr algn="l">
              <a:defRPr sz="44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3637296"/>
            <a:ext cx="8390860" cy="561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 baseline="0">
                <a:solidFill>
                  <a:schemeClr val="accent5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838200" y="2384168"/>
            <a:ext cx="1433966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050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855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985209"/>
            <a:ext cx="12192001" cy="3633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322178"/>
            <a:ext cx="5437188" cy="6543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Museo 300" panose="02000000000000000000" pitchFamily="50" charset="0"/>
              </a:defRPr>
            </a:lvl1pPr>
          </a:lstStyle>
          <a:p>
            <a:pPr lvl="0"/>
            <a:r>
              <a:rPr lang="en-US" dirty="0" smtClean="0"/>
              <a:t>Lorem Ipsum</a:t>
            </a:r>
            <a:endParaRPr lang="en-GB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175462"/>
            <a:ext cx="5437188" cy="2111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400" baseline="0">
                <a:solidFill>
                  <a:schemeClr val="tx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eos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alia </a:t>
            </a:r>
            <a:r>
              <a:rPr lang="en-US" dirty="0" err="1" smtClean="0"/>
              <a:t>vidisse</a:t>
            </a:r>
            <a:r>
              <a:rPr lang="en-US" dirty="0" smtClean="0"/>
              <a:t> </a:t>
            </a:r>
            <a:r>
              <a:rPr lang="en-US" dirty="0" err="1" smtClean="0"/>
              <a:t>conceptam</a:t>
            </a:r>
            <a:r>
              <a:rPr lang="en-US" dirty="0" smtClean="0"/>
              <a:t>, quo no </a:t>
            </a:r>
            <a:r>
              <a:rPr lang="en-US" dirty="0" err="1" smtClean="0"/>
              <a:t>paulo</a:t>
            </a:r>
            <a:r>
              <a:rPr lang="en-US" dirty="0" smtClean="0"/>
              <a:t> </a:t>
            </a:r>
            <a:r>
              <a:rPr lang="en-US" dirty="0" err="1" smtClean="0"/>
              <a:t>saperet</a:t>
            </a:r>
            <a:r>
              <a:rPr lang="en-US" dirty="0" smtClean="0"/>
              <a:t> </a:t>
            </a:r>
            <a:r>
              <a:rPr lang="en-US" dirty="0" err="1" smtClean="0"/>
              <a:t>propriae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lorem </a:t>
            </a:r>
            <a:r>
              <a:rPr lang="en-US" dirty="0" err="1" smtClean="0"/>
              <a:t>percipit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per. </a:t>
            </a:r>
            <a:r>
              <a:rPr lang="en-US" dirty="0" err="1" smtClean="0"/>
              <a:t>Novum</a:t>
            </a:r>
            <a:r>
              <a:rPr lang="en-US" dirty="0" smtClean="0"/>
              <a:t> </a:t>
            </a:r>
            <a:r>
              <a:rPr lang="en-US" dirty="0" err="1" smtClean="0"/>
              <a:t>dicunt</a:t>
            </a:r>
            <a:r>
              <a:rPr lang="en-US" dirty="0" smtClean="0"/>
              <a:t> </a:t>
            </a:r>
            <a:r>
              <a:rPr lang="en-US" dirty="0" err="1" smtClean="0"/>
              <a:t>assentior</a:t>
            </a:r>
            <a:r>
              <a:rPr lang="en-US" dirty="0" smtClean="0"/>
              <a:t> ad usu. At posse </a:t>
            </a:r>
            <a:r>
              <a:rPr lang="en-US" dirty="0" err="1" smtClean="0"/>
              <a:t>albucius</a:t>
            </a:r>
            <a:r>
              <a:rPr lang="en-US" dirty="0" smtClean="0"/>
              <a:t> </a:t>
            </a:r>
            <a:r>
              <a:rPr lang="en-US" dirty="0" err="1" smtClean="0"/>
              <a:t>liberavisse</a:t>
            </a:r>
            <a:r>
              <a:rPr lang="en-US" dirty="0" smtClean="0"/>
              <a:t> qui,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voluptua</a:t>
            </a:r>
            <a:r>
              <a:rPr lang="en-US" dirty="0" smtClean="0"/>
              <a:t> </a:t>
            </a:r>
            <a:r>
              <a:rPr lang="en-US" dirty="0" err="1" smtClean="0"/>
              <a:t>fabellas</a:t>
            </a:r>
            <a:r>
              <a:rPr lang="en-US" dirty="0" smtClean="0"/>
              <a:t> </a:t>
            </a:r>
            <a:r>
              <a:rPr lang="en-US" dirty="0" err="1" smtClean="0"/>
              <a:t>definitionem</a:t>
            </a:r>
            <a:r>
              <a:rPr lang="en-US" dirty="0" smtClean="0"/>
              <a:t> cum. </a:t>
            </a:r>
            <a:r>
              <a:rPr lang="en-US" dirty="0" err="1" smtClean="0"/>
              <a:t>Ius</a:t>
            </a:r>
            <a:r>
              <a:rPr lang="en-US" dirty="0" smtClean="0"/>
              <a:t> </a:t>
            </a:r>
            <a:r>
              <a:rPr lang="en-US" dirty="0" err="1" smtClean="0"/>
              <a:t>populo</a:t>
            </a:r>
            <a:r>
              <a:rPr lang="en-US" dirty="0" smtClean="0"/>
              <a:t> </a:t>
            </a:r>
            <a:r>
              <a:rPr lang="en-US" dirty="0" err="1" smtClean="0"/>
              <a:t>verterem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in.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</a:t>
            </a:r>
            <a:r>
              <a:rPr lang="en-US" dirty="0" err="1" smtClean="0"/>
              <a:t>intellegat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at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nobis</a:t>
            </a:r>
            <a:r>
              <a:rPr lang="en-US" dirty="0" smtClean="0"/>
              <a:t> </a:t>
            </a:r>
            <a:r>
              <a:rPr lang="en-US" dirty="0" err="1" smtClean="0"/>
              <a:t>voluptatibus</a:t>
            </a:r>
            <a:r>
              <a:rPr lang="en-US" dirty="0" smtClean="0"/>
              <a:t> vis. </a:t>
            </a:r>
            <a:r>
              <a:rPr lang="en-US" dirty="0" err="1" smtClean="0"/>
              <a:t>Scaevola</a:t>
            </a:r>
            <a:r>
              <a:rPr lang="en-US" dirty="0" smtClean="0"/>
              <a:t> </a:t>
            </a:r>
            <a:r>
              <a:rPr lang="en-US" dirty="0" err="1" smtClean="0"/>
              <a:t>menandri</a:t>
            </a:r>
            <a:r>
              <a:rPr lang="en-US" dirty="0" smtClean="0"/>
              <a:t> id </a:t>
            </a:r>
            <a:r>
              <a:rPr lang="en-US" dirty="0" err="1" smtClean="0"/>
              <a:t>ius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576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273599"/>
            <a:ext cx="777398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 dirty="0" smtClean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dirty="0" err="1" smtClean="0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 dirty="0" smtClean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dirty="0" err="1" smtClean="0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992438"/>
            <a:ext cx="7773988" cy="2684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eos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alia </a:t>
            </a:r>
            <a:r>
              <a:rPr lang="en-US" dirty="0" err="1" smtClean="0"/>
              <a:t>vidisse</a:t>
            </a:r>
            <a:r>
              <a:rPr lang="en-US" dirty="0" smtClean="0"/>
              <a:t> </a:t>
            </a:r>
            <a:r>
              <a:rPr lang="en-US" dirty="0" err="1" smtClean="0"/>
              <a:t>conceptam</a:t>
            </a:r>
            <a:r>
              <a:rPr lang="en-US" dirty="0" smtClean="0"/>
              <a:t>, quo no </a:t>
            </a:r>
            <a:r>
              <a:rPr lang="en-US" dirty="0" err="1" smtClean="0"/>
              <a:t>paulo</a:t>
            </a:r>
            <a:r>
              <a:rPr lang="en-US" dirty="0" smtClean="0"/>
              <a:t> </a:t>
            </a:r>
            <a:r>
              <a:rPr lang="en-US" dirty="0" err="1" smtClean="0"/>
              <a:t>saperet</a:t>
            </a:r>
            <a:r>
              <a:rPr lang="en-US" dirty="0" smtClean="0"/>
              <a:t> </a:t>
            </a:r>
            <a:r>
              <a:rPr lang="en-US" dirty="0" err="1" smtClean="0"/>
              <a:t>propriae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lorem </a:t>
            </a:r>
            <a:r>
              <a:rPr lang="en-US" dirty="0" err="1" smtClean="0"/>
              <a:t>percipit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per. </a:t>
            </a:r>
            <a:r>
              <a:rPr lang="en-US" dirty="0" err="1" smtClean="0"/>
              <a:t>Novum</a:t>
            </a:r>
            <a:r>
              <a:rPr lang="en-US" dirty="0" smtClean="0"/>
              <a:t> </a:t>
            </a:r>
            <a:r>
              <a:rPr lang="en-US" dirty="0" err="1" smtClean="0"/>
              <a:t>dicunt</a:t>
            </a:r>
            <a:r>
              <a:rPr lang="en-US" dirty="0" smtClean="0"/>
              <a:t> </a:t>
            </a:r>
            <a:r>
              <a:rPr lang="en-US" dirty="0" err="1" smtClean="0"/>
              <a:t>assentior</a:t>
            </a:r>
            <a:r>
              <a:rPr lang="en-US" dirty="0" smtClean="0"/>
              <a:t> ad usu. At posse </a:t>
            </a:r>
            <a:r>
              <a:rPr lang="en-US" dirty="0" err="1" smtClean="0"/>
              <a:t>albucius</a:t>
            </a:r>
            <a:r>
              <a:rPr lang="en-US" dirty="0" smtClean="0"/>
              <a:t> </a:t>
            </a:r>
            <a:r>
              <a:rPr lang="en-US" dirty="0" err="1" smtClean="0"/>
              <a:t>liberavisse</a:t>
            </a:r>
            <a:r>
              <a:rPr lang="en-US" dirty="0" smtClean="0"/>
              <a:t> qui,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voluptua</a:t>
            </a:r>
            <a:r>
              <a:rPr lang="en-US" dirty="0" smtClean="0"/>
              <a:t> </a:t>
            </a:r>
            <a:r>
              <a:rPr lang="en-US" dirty="0" err="1" smtClean="0"/>
              <a:t>fabellas</a:t>
            </a:r>
            <a:r>
              <a:rPr lang="en-US" dirty="0" smtClean="0"/>
              <a:t> </a:t>
            </a:r>
            <a:r>
              <a:rPr lang="en-US" dirty="0" err="1" smtClean="0"/>
              <a:t>definitionem</a:t>
            </a:r>
            <a:r>
              <a:rPr lang="en-US" dirty="0" smtClean="0"/>
              <a:t> cum. </a:t>
            </a:r>
            <a:r>
              <a:rPr lang="en-US" dirty="0" err="1" smtClean="0"/>
              <a:t>Ius</a:t>
            </a:r>
            <a:r>
              <a:rPr lang="en-US" dirty="0" smtClean="0"/>
              <a:t> </a:t>
            </a:r>
            <a:r>
              <a:rPr lang="en-US" dirty="0" err="1" smtClean="0"/>
              <a:t>populo</a:t>
            </a:r>
            <a:r>
              <a:rPr lang="en-US" dirty="0" smtClean="0"/>
              <a:t> </a:t>
            </a:r>
            <a:r>
              <a:rPr lang="en-US" dirty="0" err="1" smtClean="0"/>
              <a:t>verterem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in.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</a:t>
            </a:r>
            <a:r>
              <a:rPr lang="en-US" dirty="0" err="1" smtClean="0"/>
              <a:t>intellegat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at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nobis</a:t>
            </a:r>
            <a:r>
              <a:rPr lang="en-US" dirty="0" smtClean="0"/>
              <a:t> </a:t>
            </a:r>
            <a:r>
              <a:rPr lang="en-US" dirty="0" err="1" smtClean="0"/>
              <a:t>voluptatibus</a:t>
            </a:r>
            <a:r>
              <a:rPr lang="en-US" dirty="0" smtClean="0"/>
              <a:t> vis. </a:t>
            </a:r>
            <a:r>
              <a:rPr lang="en-US" dirty="0" err="1" smtClean="0"/>
              <a:t>Scaevola</a:t>
            </a:r>
            <a:r>
              <a:rPr lang="en-US" dirty="0" smtClean="0"/>
              <a:t> </a:t>
            </a:r>
            <a:r>
              <a:rPr lang="en-US" dirty="0" err="1" smtClean="0"/>
              <a:t>menandri</a:t>
            </a:r>
            <a:r>
              <a:rPr lang="en-US" dirty="0" smtClean="0"/>
              <a:t> id </a:t>
            </a:r>
            <a:r>
              <a:rPr lang="en-US" dirty="0" err="1" smtClean="0"/>
              <a:t>ius</a:t>
            </a:r>
            <a:r>
              <a:rPr lang="en-US" dirty="0" smtClean="0"/>
              <a:t>. </a:t>
            </a:r>
            <a:r>
              <a:rPr lang="en-US" dirty="0" err="1" smtClean="0"/>
              <a:t>Enim</a:t>
            </a:r>
            <a:r>
              <a:rPr lang="en-US" dirty="0" smtClean="0"/>
              <a:t> </a:t>
            </a:r>
            <a:r>
              <a:rPr lang="en-US" dirty="0" err="1" smtClean="0"/>
              <a:t>postea</a:t>
            </a:r>
            <a:r>
              <a:rPr lang="en-US" dirty="0" smtClean="0"/>
              <a:t> pro </a:t>
            </a:r>
            <a:r>
              <a:rPr lang="en-US" dirty="0" err="1" smtClean="0"/>
              <a:t>ei</a:t>
            </a:r>
            <a:r>
              <a:rPr lang="en-US" dirty="0" smtClean="0"/>
              <a:t>, </a:t>
            </a:r>
            <a:r>
              <a:rPr lang="en-US" dirty="0" err="1" smtClean="0"/>
              <a:t>natum</a:t>
            </a:r>
            <a:r>
              <a:rPr lang="en-US" dirty="0" smtClean="0"/>
              <a:t> </a:t>
            </a:r>
            <a:r>
              <a:rPr lang="en-US" dirty="0" err="1" smtClean="0"/>
              <a:t>erroribus</a:t>
            </a:r>
            <a:r>
              <a:rPr lang="en-US" dirty="0" smtClean="0"/>
              <a:t> </a:t>
            </a:r>
            <a:r>
              <a:rPr lang="en-US" dirty="0" err="1" smtClean="0"/>
              <a:t>abhorreant</a:t>
            </a:r>
            <a:r>
              <a:rPr lang="en-US" dirty="0" smtClean="0"/>
              <a:t> at est. Altera semper </a:t>
            </a:r>
            <a:r>
              <a:rPr lang="en-US" dirty="0" err="1" smtClean="0"/>
              <a:t>pertinax</a:t>
            </a:r>
            <a:r>
              <a:rPr lang="en-US" dirty="0" smtClean="0"/>
              <a:t> vis ne. </a:t>
            </a:r>
            <a:r>
              <a:rPr lang="en-US" dirty="0" err="1" smtClean="0"/>
              <a:t>Erant</a:t>
            </a:r>
            <a:r>
              <a:rPr lang="en-US" dirty="0" smtClean="0"/>
              <a:t> </a:t>
            </a:r>
            <a:r>
              <a:rPr lang="en-US" dirty="0" err="1" smtClean="0"/>
              <a:t>fuisset</a:t>
            </a:r>
            <a:r>
              <a:rPr lang="en-US" dirty="0" smtClean="0"/>
              <a:t> </a:t>
            </a:r>
            <a:r>
              <a:rPr lang="en-US" dirty="0" err="1" smtClean="0"/>
              <a:t>eam</a:t>
            </a:r>
            <a:r>
              <a:rPr lang="en-US" dirty="0" smtClean="0"/>
              <a:t> ex, ne qui </a:t>
            </a:r>
            <a:r>
              <a:rPr lang="en-US" dirty="0" err="1" smtClean="0"/>
              <a:t>omnes</a:t>
            </a:r>
            <a:r>
              <a:rPr lang="en-US" dirty="0" smtClean="0"/>
              <a:t> </a:t>
            </a:r>
            <a:r>
              <a:rPr lang="en-US" dirty="0" err="1" smtClean="0"/>
              <a:t>dolores</a:t>
            </a:r>
            <a:r>
              <a:rPr lang="en-US" dirty="0" smtClean="0"/>
              <a:t> </a:t>
            </a:r>
            <a:r>
              <a:rPr lang="en-US" dirty="0" err="1" smtClean="0"/>
              <a:t>expetendis</a:t>
            </a:r>
            <a:r>
              <a:rPr lang="en-US" dirty="0" smtClean="0"/>
              <a:t>. Duo </a:t>
            </a:r>
            <a:r>
              <a:rPr lang="en-US" dirty="0" err="1" smtClean="0"/>
              <a:t>ei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sonet</a:t>
            </a:r>
            <a:r>
              <a:rPr lang="en-US" dirty="0" smtClean="0"/>
              <a:t> </a:t>
            </a:r>
            <a:r>
              <a:rPr lang="en-US" dirty="0" err="1" smtClean="0"/>
              <a:t>expetenda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debet</a:t>
            </a:r>
            <a:r>
              <a:rPr lang="en-US" dirty="0" smtClean="0"/>
              <a:t> </a:t>
            </a:r>
            <a:r>
              <a:rPr lang="en-US" dirty="0" err="1" smtClean="0"/>
              <a:t>deleniti</a:t>
            </a:r>
            <a:r>
              <a:rPr lang="en-US" dirty="0" smtClean="0"/>
              <a:t> </a:t>
            </a:r>
            <a:r>
              <a:rPr lang="en-US" dirty="0" err="1" smtClean="0"/>
              <a:t>omittantur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1073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41878"/>
            <a:ext cx="5221778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41313" y="1903228"/>
            <a:ext cx="5950688" cy="49547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903228"/>
            <a:ext cx="5221778" cy="520700"/>
          </a:xfrm>
          <a:prstGeom prst="rect">
            <a:avLst/>
          </a:prstGeom>
        </p:spPr>
        <p:txBody>
          <a:bodyPr/>
          <a:lstStyle>
            <a:lvl1pPr>
              <a:defRPr sz="4400" baseline="0">
                <a:latin typeface="Museo 300" panose="02000000000000000000" pitchFamily="50" charset="0"/>
              </a:defRPr>
            </a:lvl1pPr>
          </a:lstStyle>
          <a:p>
            <a:r>
              <a:rPr lang="en-GB" sz="2400" b="0" i="0" dirty="0" smtClean="0">
                <a:solidFill>
                  <a:schemeClr val="accent2"/>
                </a:solidFill>
                <a:latin typeface="+mj-lt"/>
              </a:rPr>
              <a:t>Lorem ipsum </a:t>
            </a:r>
            <a:r>
              <a:rPr lang="en-GB" sz="2400" b="0" i="0" dirty="0" err="1" smtClean="0">
                <a:solidFill>
                  <a:schemeClr val="accent2"/>
                </a:solidFill>
                <a:latin typeface="+mj-lt"/>
              </a:rPr>
              <a:t>dolor</a:t>
            </a:r>
            <a:r>
              <a:rPr lang="en-GB" sz="2400" b="0" i="0" dirty="0" smtClean="0">
                <a:solidFill>
                  <a:schemeClr val="accent2"/>
                </a:solidFill>
                <a:latin typeface="+mj-lt"/>
              </a:rPr>
              <a:t> sit </a:t>
            </a:r>
            <a:r>
              <a:rPr lang="en-GB" sz="2400" b="0" i="0" dirty="0" err="1" smtClean="0">
                <a:solidFill>
                  <a:schemeClr val="accent2"/>
                </a:solidFill>
                <a:latin typeface="+mj-lt"/>
              </a:rPr>
              <a:t>amet</a:t>
            </a:r>
            <a:endParaRPr lang="en-GB" sz="2400" b="0" i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622066"/>
            <a:ext cx="5221778" cy="34545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6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eos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alia </a:t>
            </a:r>
            <a:r>
              <a:rPr lang="en-US" dirty="0" err="1" smtClean="0"/>
              <a:t>vidisse</a:t>
            </a:r>
            <a:r>
              <a:rPr lang="en-US" dirty="0" smtClean="0"/>
              <a:t> </a:t>
            </a:r>
            <a:r>
              <a:rPr lang="en-US" dirty="0" err="1" smtClean="0"/>
              <a:t>conceptam</a:t>
            </a:r>
            <a:r>
              <a:rPr lang="en-US" dirty="0" smtClean="0"/>
              <a:t>, quo no </a:t>
            </a:r>
            <a:r>
              <a:rPr lang="en-US" dirty="0" err="1" smtClean="0"/>
              <a:t>paulo</a:t>
            </a:r>
            <a:r>
              <a:rPr lang="en-US" dirty="0" smtClean="0"/>
              <a:t> </a:t>
            </a:r>
            <a:r>
              <a:rPr lang="en-US" dirty="0" err="1" smtClean="0"/>
              <a:t>saperet</a:t>
            </a:r>
            <a:r>
              <a:rPr lang="en-US" dirty="0" smtClean="0"/>
              <a:t> </a:t>
            </a:r>
            <a:r>
              <a:rPr lang="en-US" dirty="0" err="1" smtClean="0"/>
              <a:t>propriae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lorem </a:t>
            </a:r>
            <a:r>
              <a:rPr lang="en-US" dirty="0" err="1" smtClean="0"/>
              <a:t>percipit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per. </a:t>
            </a:r>
            <a:r>
              <a:rPr lang="en-US" dirty="0" err="1" smtClean="0"/>
              <a:t>Novum</a:t>
            </a:r>
            <a:r>
              <a:rPr lang="en-US" dirty="0" smtClean="0"/>
              <a:t> </a:t>
            </a:r>
            <a:r>
              <a:rPr lang="en-US" dirty="0" err="1" smtClean="0"/>
              <a:t>dicunt</a:t>
            </a:r>
            <a:r>
              <a:rPr lang="en-US" dirty="0" smtClean="0"/>
              <a:t> </a:t>
            </a:r>
            <a:r>
              <a:rPr lang="en-US" dirty="0" err="1" smtClean="0"/>
              <a:t>assentior</a:t>
            </a:r>
            <a:r>
              <a:rPr lang="en-US" dirty="0" smtClean="0"/>
              <a:t> ad usu. At posse </a:t>
            </a:r>
            <a:r>
              <a:rPr lang="en-US" dirty="0" err="1" smtClean="0"/>
              <a:t>albucius</a:t>
            </a:r>
            <a:r>
              <a:rPr lang="en-US" dirty="0" smtClean="0"/>
              <a:t> </a:t>
            </a:r>
            <a:r>
              <a:rPr lang="en-US" dirty="0" err="1" smtClean="0"/>
              <a:t>liberavisse</a:t>
            </a:r>
            <a:r>
              <a:rPr lang="en-US" dirty="0" smtClean="0"/>
              <a:t> qui,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voluptua</a:t>
            </a:r>
            <a:r>
              <a:rPr lang="en-US" dirty="0" smtClean="0"/>
              <a:t> </a:t>
            </a:r>
            <a:r>
              <a:rPr lang="en-US" dirty="0" err="1" smtClean="0"/>
              <a:t>fabellas</a:t>
            </a:r>
            <a:r>
              <a:rPr lang="en-US" dirty="0" smtClean="0"/>
              <a:t> </a:t>
            </a:r>
            <a:r>
              <a:rPr lang="en-US" dirty="0" err="1" smtClean="0"/>
              <a:t>definitionem</a:t>
            </a:r>
            <a:r>
              <a:rPr lang="en-US" dirty="0" smtClean="0"/>
              <a:t> cum. </a:t>
            </a:r>
            <a:r>
              <a:rPr lang="en-US" dirty="0" err="1" smtClean="0"/>
              <a:t>Ius</a:t>
            </a:r>
            <a:r>
              <a:rPr lang="en-US" dirty="0" smtClean="0"/>
              <a:t> </a:t>
            </a:r>
            <a:r>
              <a:rPr lang="en-US" dirty="0" err="1" smtClean="0"/>
              <a:t>populo</a:t>
            </a:r>
            <a:r>
              <a:rPr lang="en-US" dirty="0" smtClean="0"/>
              <a:t> </a:t>
            </a:r>
            <a:r>
              <a:rPr lang="en-US" dirty="0" err="1" smtClean="0"/>
              <a:t>verterem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in.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</a:t>
            </a:r>
            <a:r>
              <a:rPr lang="en-US" dirty="0" err="1" smtClean="0"/>
              <a:t>intellegat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at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nobis</a:t>
            </a:r>
            <a:r>
              <a:rPr lang="en-US" dirty="0" smtClean="0"/>
              <a:t> </a:t>
            </a:r>
            <a:r>
              <a:rPr lang="en-US" dirty="0" err="1" smtClean="0"/>
              <a:t>voluptatibus</a:t>
            </a:r>
            <a:r>
              <a:rPr lang="en-US" dirty="0" smtClean="0"/>
              <a:t> vis. </a:t>
            </a:r>
            <a:r>
              <a:rPr lang="en-US" dirty="0" err="1" smtClean="0"/>
              <a:t>Scaevola</a:t>
            </a:r>
            <a:r>
              <a:rPr lang="en-US" dirty="0" smtClean="0"/>
              <a:t> </a:t>
            </a:r>
            <a:r>
              <a:rPr lang="en-US" dirty="0" err="1" smtClean="0"/>
              <a:t>menandri</a:t>
            </a:r>
            <a:r>
              <a:rPr lang="en-US" dirty="0" smtClean="0"/>
              <a:t> id </a:t>
            </a:r>
            <a:r>
              <a:rPr lang="en-US" dirty="0" err="1" smtClean="0"/>
              <a:t>ius</a:t>
            </a:r>
            <a:r>
              <a:rPr lang="en-US" dirty="0" smtClean="0"/>
              <a:t>. </a:t>
            </a:r>
            <a:r>
              <a:rPr lang="en-US" dirty="0" err="1" smtClean="0"/>
              <a:t>Enim</a:t>
            </a:r>
            <a:r>
              <a:rPr lang="en-US" dirty="0" smtClean="0"/>
              <a:t> </a:t>
            </a:r>
            <a:r>
              <a:rPr lang="en-US" dirty="0" err="1" smtClean="0"/>
              <a:t>postea</a:t>
            </a:r>
            <a:r>
              <a:rPr lang="en-US" dirty="0" smtClean="0"/>
              <a:t> pro </a:t>
            </a:r>
            <a:r>
              <a:rPr lang="en-US" dirty="0" err="1" smtClean="0"/>
              <a:t>ei</a:t>
            </a:r>
            <a:r>
              <a:rPr lang="en-US" dirty="0" smtClean="0"/>
              <a:t>, </a:t>
            </a:r>
            <a:r>
              <a:rPr lang="en-US" dirty="0" err="1" smtClean="0"/>
              <a:t>natum</a:t>
            </a:r>
            <a:r>
              <a:rPr lang="en-US" dirty="0" smtClean="0"/>
              <a:t> </a:t>
            </a:r>
            <a:r>
              <a:rPr lang="en-US" dirty="0" err="1" smtClean="0"/>
              <a:t>erroribus</a:t>
            </a:r>
            <a:r>
              <a:rPr lang="en-US" dirty="0" smtClean="0"/>
              <a:t> </a:t>
            </a:r>
            <a:r>
              <a:rPr lang="en-US" dirty="0" err="1" smtClean="0"/>
              <a:t>abhorreant</a:t>
            </a:r>
            <a:r>
              <a:rPr lang="en-US" dirty="0" smtClean="0"/>
              <a:t> at est. Altera semper </a:t>
            </a:r>
            <a:r>
              <a:rPr lang="en-US" dirty="0" err="1" smtClean="0"/>
              <a:t>pertinax</a:t>
            </a:r>
            <a:r>
              <a:rPr lang="en-US" dirty="0" smtClean="0"/>
              <a:t> vis ne. </a:t>
            </a:r>
            <a:r>
              <a:rPr lang="en-US" dirty="0" err="1" smtClean="0"/>
              <a:t>Erant</a:t>
            </a:r>
            <a:r>
              <a:rPr lang="en-US" dirty="0" smtClean="0"/>
              <a:t> </a:t>
            </a:r>
            <a:r>
              <a:rPr lang="en-US" dirty="0" err="1" smtClean="0"/>
              <a:t>fuisset</a:t>
            </a:r>
            <a:r>
              <a:rPr lang="en-US" dirty="0" smtClean="0"/>
              <a:t> </a:t>
            </a:r>
            <a:r>
              <a:rPr lang="en-US" dirty="0" err="1" smtClean="0"/>
              <a:t>eam</a:t>
            </a:r>
            <a:r>
              <a:rPr lang="en-US" dirty="0" smtClean="0"/>
              <a:t> ex, ne qui </a:t>
            </a:r>
            <a:r>
              <a:rPr lang="en-US" dirty="0" err="1" smtClean="0"/>
              <a:t>omnes</a:t>
            </a:r>
            <a:r>
              <a:rPr lang="en-US" dirty="0" smtClean="0"/>
              <a:t> </a:t>
            </a:r>
            <a:r>
              <a:rPr lang="en-US" dirty="0" err="1" smtClean="0"/>
              <a:t>dolores</a:t>
            </a:r>
            <a:r>
              <a:rPr lang="en-US" dirty="0" smtClean="0"/>
              <a:t> </a:t>
            </a:r>
            <a:r>
              <a:rPr lang="en-US" dirty="0" err="1" smtClean="0"/>
              <a:t>expetendis</a:t>
            </a:r>
            <a:r>
              <a:rPr lang="en-US" dirty="0" smtClean="0"/>
              <a:t>. Duo </a:t>
            </a:r>
            <a:r>
              <a:rPr lang="en-US" dirty="0" err="1" smtClean="0"/>
              <a:t>ei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sonet</a:t>
            </a:r>
            <a:r>
              <a:rPr lang="en-US" dirty="0" smtClean="0"/>
              <a:t> </a:t>
            </a:r>
            <a:r>
              <a:rPr lang="en-US" dirty="0" err="1" smtClean="0"/>
              <a:t>expetenda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debet</a:t>
            </a:r>
            <a:r>
              <a:rPr lang="en-US" dirty="0" smtClean="0"/>
              <a:t> </a:t>
            </a:r>
            <a:r>
              <a:rPr lang="en-US" dirty="0" err="1" smtClean="0"/>
              <a:t>deleniti</a:t>
            </a:r>
            <a:r>
              <a:rPr lang="en-US" dirty="0" smtClean="0"/>
              <a:t> </a:t>
            </a:r>
            <a:r>
              <a:rPr lang="en-US" dirty="0" err="1" smtClean="0"/>
              <a:t>omittantur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8209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906627" y="2011189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17462" y="2011189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06627" y="4021431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17462" y="4021431"/>
            <a:ext cx="1433966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21574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eos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alia </a:t>
            </a:r>
            <a:r>
              <a:rPr lang="en-US" dirty="0" err="1" smtClean="0"/>
              <a:t>vidisse</a:t>
            </a:r>
            <a:r>
              <a:rPr lang="en-US" dirty="0" smtClean="0"/>
              <a:t> </a:t>
            </a:r>
            <a:r>
              <a:rPr lang="en-US" dirty="0" err="1" smtClean="0"/>
              <a:t>conceptam</a:t>
            </a:r>
            <a:r>
              <a:rPr lang="en-US" dirty="0" smtClean="0"/>
              <a:t>, quo no </a:t>
            </a:r>
            <a:r>
              <a:rPr lang="en-US" dirty="0" err="1" smtClean="0"/>
              <a:t>paulo</a:t>
            </a:r>
            <a:r>
              <a:rPr lang="en-US" dirty="0" smtClean="0"/>
              <a:t> </a:t>
            </a:r>
            <a:r>
              <a:rPr lang="en-US" dirty="0" err="1" smtClean="0"/>
              <a:t>saperet</a:t>
            </a:r>
            <a:r>
              <a:rPr lang="en-US" dirty="0" smtClean="0"/>
              <a:t> </a:t>
            </a:r>
            <a:r>
              <a:rPr lang="en-US" dirty="0" err="1" smtClean="0"/>
              <a:t>propriae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lorem </a:t>
            </a:r>
            <a:r>
              <a:rPr lang="en-US" dirty="0" err="1" smtClean="0"/>
              <a:t>percipit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per. </a:t>
            </a:r>
            <a:r>
              <a:rPr lang="en-US" dirty="0" err="1" smtClean="0"/>
              <a:t>Novum</a:t>
            </a:r>
            <a:r>
              <a:rPr lang="en-US" dirty="0" smtClean="0"/>
              <a:t> </a:t>
            </a:r>
            <a:r>
              <a:rPr lang="en-US" dirty="0" err="1" smtClean="0"/>
              <a:t>dicunt</a:t>
            </a:r>
            <a:r>
              <a:rPr lang="en-US" dirty="0" smtClean="0"/>
              <a:t> </a:t>
            </a:r>
            <a:r>
              <a:rPr lang="en-US" dirty="0" err="1" smtClean="0"/>
              <a:t>assentior</a:t>
            </a:r>
            <a:r>
              <a:rPr lang="en-US" dirty="0" smtClean="0"/>
              <a:t> ad usu. At posse </a:t>
            </a:r>
            <a:r>
              <a:rPr lang="en-US" dirty="0" err="1" smtClean="0"/>
              <a:t>albucius</a:t>
            </a:r>
            <a:r>
              <a:rPr lang="en-US" dirty="0" smtClean="0"/>
              <a:t> </a:t>
            </a:r>
            <a:r>
              <a:rPr lang="en-US" dirty="0" err="1" smtClean="0"/>
              <a:t>liberavisse</a:t>
            </a:r>
            <a:r>
              <a:rPr lang="en-US" dirty="0" smtClean="0"/>
              <a:t> qui,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voluptua</a:t>
            </a:r>
            <a:r>
              <a:rPr lang="en-US" dirty="0" smtClean="0"/>
              <a:t> </a:t>
            </a:r>
            <a:r>
              <a:rPr lang="en-US" dirty="0" err="1" smtClean="0"/>
              <a:t>fabellas</a:t>
            </a:r>
            <a:r>
              <a:rPr lang="en-US" dirty="0" smtClean="0"/>
              <a:t> </a:t>
            </a:r>
            <a:r>
              <a:rPr lang="en-US" dirty="0" err="1" smtClean="0"/>
              <a:t>definitionem</a:t>
            </a:r>
            <a:r>
              <a:rPr lang="en-US" dirty="0" smtClean="0"/>
              <a:t> cum. 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21574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</a:t>
            </a:r>
            <a:endParaRPr lang="en-GB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06389" y="2720575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eos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alia </a:t>
            </a:r>
            <a:r>
              <a:rPr lang="en-US" dirty="0" err="1" smtClean="0"/>
              <a:t>vidisse</a:t>
            </a:r>
            <a:r>
              <a:rPr lang="en-US" dirty="0" smtClean="0"/>
              <a:t> </a:t>
            </a:r>
            <a:r>
              <a:rPr lang="en-US" dirty="0" err="1" smtClean="0"/>
              <a:t>conceptam</a:t>
            </a:r>
            <a:r>
              <a:rPr lang="en-US" dirty="0" smtClean="0"/>
              <a:t>, quo no </a:t>
            </a:r>
            <a:r>
              <a:rPr lang="en-US" dirty="0" err="1" smtClean="0"/>
              <a:t>paulo</a:t>
            </a:r>
            <a:r>
              <a:rPr lang="en-US" dirty="0" smtClean="0"/>
              <a:t> </a:t>
            </a:r>
            <a:r>
              <a:rPr lang="en-US" dirty="0" err="1" smtClean="0"/>
              <a:t>saperet</a:t>
            </a:r>
            <a:r>
              <a:rPr lang="en-US" dirty="0" smtClean="0"/>
              <a:t> </a:t>
            </a:r>
            <a:r>
              <a:rPr lang="en-US" dirty="0" err="1" smtClean="0"/>
              <a:t>propriae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lorem </a:t>
            </a:r>
            <a:r>
              <a:rPr lang="en-US" dirty="0" err="1" smtClean="0"/>
              <a:t>percipit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per. </a:t>
            </a:r>
            <a:r>
              <a:rPr lang="en-US" dirty="0" err="1" smtClean="0"/>
              <a:t>Novum</a:t>
            </a:r>
            <a:r>
              <a:rPr lang="en-US" dirty="0" smtClean="0"/>
              <a:t> </a:t>
            </a:r>
            <a:r>
              <a:rPr lang="en-US" dirty="0" err="1" smtClean="0"/>
              <a:t>dicunt</a:t>
            </a:r>
            <a:r>
              <a:rPr lang="en-US" dirty="0" smtClean="0"/>
              <a:t> </a:t>
            </a:r>
            <a:r>
              <a:rPr lang="en-US" dirty="0" err="1" smtClean="0"/>
              <a:t>assentior</a:t>
            </a:r>
            <a:r>
              <a:rPr lang="en-US" dirty="0" smtClean="0"/>
              <a:t> ad usu. At posse </a:t>
            </a:r>
            <a:r>
              <a:rPr lang="en-US" dirty="0" err="1" smtClean="0"/>
              <a:t>albucius</a:t>
            </a:r>
            <a:r>
              <a:rPr lang="en-US" dirty="0" smtClean="0"/>
              <a:t> </a:t>
            </a:r>
            <a:r>
              <a:rPr lang="en-US" dirty="0" err="1" smtClean="0"/>
              <a:t>liberavisse</a:t>
            </a:r>
            <a:r>
              <a:rPr lang="en-US" dirty="0" smtClean="0"/>
              <a:t> qui,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voluptua</a:t>
            </a:r>
            <a:r>
              <a:rPr lang="en-US" dirty="0" smtClean="0"/>
              <a:t> </a:t>
            </a:r>
            <a:r>
              <a:rPr lang="en-US" dirty="0" err="1" smtClean="0"/>
              <a:t>fabellas</a:t>
            </a:r>
            <a:r>
              <a:rPr lang="en-US" dirty="0" smtClean="0"/>
              <a:t> </a:t>
            </a:r>
            <a:r>
              <a:rPr lang="en-US" dirty="0" err="1" smtClean="0"/>
              <a:t>definitionem</a:t>
            </a:r>
            <a:r>
              <a:rPr lang="en-US" dirty="0" smtClean="0"/>
              <a:t> cum. </a:t>
            </a:r>
            <a:endParaRPr lang="en-GB" dirty="0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706389" y="2333625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706389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eos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alia </a:t>
            </a:r>
            <a:r>
              <a:rPr lang="en-US" dirty="0" err="1" smtClean="0"/>
              <a:t>vidisse</a:t>
            </a:r>
            <a:r>
              <a:rPr lang="en-US" dirty="0" smtClean="0"/>
              <a:t> </a:t>
            </a:r>
            <a:r>
              <a:rPr lang="en-US" dirty="0" err="1" smtClean="0"/>
              <a:t>conceptam</a:t>
            </a:r>
            <a:r>
              <a:rPr lang="en-US" dirty="0" smtClean="0"/>
              <a:t>, quo no </a:t>
            </a:r>
            <a:r>
              <a:rPr lang="en-US" dirty="0" err="1" smtClean="0"/>
              <a:t>paulo</a:t>
            </a:r>
            <a:r>
              <a:rPr lang="en-US" dirty="0" smtClean="0"/>
              <a:t> </a:t>
            </a:r>
            <a:r>
              <a:rPr lang="en-US" dirty="0" err="1" smtClean="0"/>
              <a:t>saperet</a:t>
            </a:r>
            <a:r>
              <a:rPr lang="en-US" dirty="0" smtClean="0"/>
              <a:t> </a:t>
            </a:r>
            <a:r>
              <a:rPr lang="en-US" dirty="0" err="1" smtClean="0"/>
              <a:t>propriae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lorem </a:t>
            </a:r>
            <a:r>
              <a:rPr lang="en-US" dirty="0" err="1" smtClean="0"/>
              <a:t>percipit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per. </a:t>
            </a:r>
            <a:r>
              <a:rPr lang="en-US" dirty="0" err="1" smtClean="0"/>
              <a:t>Novum</a:t>
            </a:r>
            <a:r>
              <a:rPr lang="en-US" dirty="0" smtClean="0"/>
              <a:t> </a:t>
            </a:r>
            <a:r>
              <a:rPr lang="en-US" dirty="0" err="1" smtClean="0"/>
              <a:t>dicunt</a:t>
            </a:r>
            <a:r>
              <a:rPr lang="en-US" dirty="0" smtClean="0"/>
              <a:t> </a:t>
            </a:r>
            <a:r>
              <a:rPr lang="en-US" dirty="0" err="1" smtClean="0"/>
              <a:t>assentior</a:t>
            </a:r>
            <a:r>
              <a:rPr lang="en-US" dirty="0" smtClean="0"/>
              <a:t> ad usu. At posse </a:t>
            </a:r>
            <a:r>
              <a:rPr lang="en-US" dirty="0" err="1" smtClean="0"/>
              <a:t>albucius</a:t>
            </a:r>
            <a:r>
              <a:rPr lang="en-US" dirty="0" smtClean="0"/>
              <a:t> </a:t>
            </a:r>
            <a:r>
              <a:rPr lang="en-US" dirty="0" err="1" smtClean="0"/>
              <a:t>liberavisse</a:t>
            </a:r>
            <a:r>
              <a:rPr lang="en-US" dirty="0" smtClean="0"/>
              <a:t> qui,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voluptua</a:t>
            </a:r>
            <a:r>
              <a:rPr lang="en-US" dirty="0" smtClean="0"/>
              <a:t> </a:t>
            </a:r>
            <a:r>
              <a:rPr lang="en-US" dirty="0" err="1" smtClean="0"/>
              <a:t>fabellas</a:t>
            </a:r>
            <a:r>
              <a:rPr lang="en-US" dirty="0" smtClean="0"/>
              <a:t> </a:t>
            </a:r>
            <a:r>
              <a:rPr lang="en-US" dirty="0" err="1" smtClean="0"/>
              <a:t>definitionem</a:t>
            </a:r>
            <a:r>
              <a:rPr lang="en-US" dirty="0" smtClean="0"/>
              <a:t> cum. </a:t>
            </a:r>
            <a:endParaRPr lang="en-GB" dirty="0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706389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</a:t>
            </a:r>
            <a:endParaRPr lang="en-GB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4731321"/>
            <a:ext cx="3517669" cy="107723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eos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alia </a:t>
            </a:r>
            <a:r>
              <a:rPr lang="en-US" dirty="0" err="1" smtClean="0"/>
              <a:t>vidisse</a:t>
            </a:r>
            <a:r>
              <a:rPr lang="en-US" dirty="0" smtClean="0"/>
              <a:t> </a:t>
            </a:r>
            <a:r>
              <a:rPr lang="en-US" dirty="0" err="1" smtClean="0"/>
              <a:t>conceptam</a:t>
            </a:r>
            <a:r>
              <a:rPr lang="en-US" dirty="0" smtClean="0"/>
              <a:t>, quo no </a:t>
            </a:r>
            <a:r>
              <a:rPr lang="en-US" dirty="0" err="1" smtClean="0"/>
              <a:t>paulo</a:t>
            </a:r>
            <a:r>
              <a:rPr lang="en-US" dirty="0" smtClean="0"/>
              <a:t> </a:t>
            </a:r>
            <a:r>
              <a:rPr lang="en-US" dirty="0" err="1" smtClean="0"/>
              <a:t>saperet</a:t>
            </a:r>
            <a:r>
              <a:rPr lang="en-US" dirty="0" smtClean="0"/>
              <a:t> </a:t>
            </a:r>
            <a:r>
              <a:rPr lang="en-US" dirty="0" err="1" smtClean="0"/>
              <a:t>propriae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lorem </a:t>
            </a:r>
            <a:r>
              <a:rPr lang="en-US" dirty="0" err="1" smtClean="0"/>
              <a:t>percipit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per. </a:t>
            </a:r>
            <a:r>
              <a:rPr lang="en-US" dirty="0" err="1" smtClean="0"/>
              <a:t>Novum</a:t>
            </a:r>
            <a:r>
              <a:rPr lang="en-US" dirty="0" smtClean="0"/>
              <a:t> </a:t>
            </a:r>
            <a:r>
              <a:rPr lang="en-US" dirty="0" err="1" smtClean="0"/>
              <a:t>dicunt</a:t>
            </a:r>
            <a:r>
              <a:rPr lang="en-US" dirty="0" smtClean="0"/>
              <a:t> </a:t>
            </a:r>
            <a:r>
              <a:rPr lang="en-US" dirty="0" err="1" smtClean="0"/>
              <a:t>assentior</a:t>
            </a:r>
            <a:r>
              <a:rPr lang="en-US" dirty="0" smtClean="0"/>
              <a:t> ad usu. At posse </a:t>
            </a:r>
            <a:r>
              <a:rPr lang="en-US" dirty="0" err="1" smtClean="0"/>
              <a:t>albucius</a:t>
            </a:r>
            <a:r>
              <a:rPr lang="en-US" dirty="0" smtClean="0"/>
              <a:t> </a:t>
            </a:r>
            <a:r>
              <a:rPr lang="en-US" dirty="0" err="1" smtClean="0"/>
              <a:t>liberavisse</a:t>
            </a:r>
            <a:r>
              <a:rPr lang="en-US" dirty="0" smtClean="0"/>
              <a:t> qui,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voluptua</a:t>
            </a:r>
            <a:r>
              <a:rPr lang="en-US" dirty="0" smtClean="0"/>
              <a:t> </a:t>
            </a:r>
            <a:r>
              <a:rPr lang="en-US" dirty="0" err="1" smtClean="0"/>
              <a:t>fabellas</a:t>
            </a:r>
            <a:r>
              <a:rPr lang="en-US" dirty="0" smtClean="0"/>
              <a:t> </a:t>
            </a:r>
            <a:r>
              <a:rPr lang="en-US" dirty="0" err="1" smtClean="0"/>
              <a:t>definitionem</a:t>
            </a:r>
            <a:r>
              <a:rPr lang="en-US" dirty="0" smtClean="0"/>
              <a:t> cum. </a:t>
            </a:r>
            <a:endParaRPr lang="en-GB" dirty="0"/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838200" y="4344371"/>
            <a:ext cx="3517669" cy="285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 cap="all" baseline="0">
                <a:solidFill>
                  <a:schemeClr val="accent2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2656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41879"/>
            <a:ext cx="5062869" cy="24986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1597" y="6343799"/>
            <a:ext cx="2743200" cy="249860"/>
          </a:xfrm>
        </p:spPr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5353872" y="1945758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5353872" y="3449096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838200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838200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5353872" y="4102881"/>
            <a:ext cx="1736571" cy="15033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5353872" y="5606219"/>
            <a:ext cx="1736571" cy="414506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846280" y="1981802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eos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alia </a:t>
            </a:r>
            <a:r>
              <a:rPr lang="en-US" dirty="0" err="1" smtClean="0"/>
              <a:t>vidisse</a:t>
            </a:r>
            <a:r>
              <a:rPr lang="en-US" dirty="0" smtClean="0"/>
              <a:t> </a:t>
            </a:r>
            <a:r>
              <a:rPr lang="en-US" dirty="0" err="1" smtClean="0"/>
              <a:t>conceptam</a:t>
            </a:r>
            <a:r>
              <a:rPr lang="en-US" dirty="0" smtClean="0"/>
              <a:t>, quo no </a:t>
            </a:r>
            <a:r>
              <a:rPr lang="en-US" dirty="0" err="1" smtClean="0"/>
              <a:t>paulo</a:t>
            </a:r>
            <a:r>
              <a:rPr lang="en-US" dirty="0" smtClean="0"/>
              <a:t> </a:t>
            </a:r>
            <a:r>
              <a:rPr lang="en-US" dirty="0" err="1" smtClean="0"/>
              <a:t>saperet</a:t>
            </a:r>
            <a:r>
              <a:rPr lang="en-US" dirty="0" smtClean="0"/>
              <a:t> </a:t>
            </a:r>
            <a:r>
              <a:rPr lang="en-US" dirty="0" err="1" smtClean="0"/>
              <a:t>propriae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lorem </a:t>
            </a:r>
            <a:r>
              <a:rPr lang="en-US" dirty="0" err="1" smtClean="0"/>
              <a:t>percipit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per. </a:t>
            </a:r>
            <a:r>
              <a:rPr lang="en-US" dirty="0" err="1" smtClean="0"/>
              <a:t>Novum</a:t>
            </a:r>
            <a:r>
              <a:rPr lang="en-US" dirty="0" smtClean="0"/>
              <a:t> </a:t>
            </a:r>
            <a:r>
              <a:rPr lang="en-US" dirty="0" err="1" smtClean="0"/>
              <a:t>dicunt</a:t>
            </a:r>
            <a:r>
              <a:rPr lang="en-US" dirty="0" smtClean="0"/>
              <a:t> </a:t>
            </a:r>
            <a:r>
              <a:rPr lang="en-US" dirty="0" err="1" smtClean="0"/>
              <a:t>assentior</a:t>
            </a:r>
            <a:r>
              <a:rPr lang="en-US" dirty="0" smtClean="0"/>
              <a:t> ad usu. At posse </a:t>
            </a:r>
            <a:r>
              <a:rPr lang="en-US" dirty="0" err="1" smtClean="0"/>
              <a:t>albucius</a:t>
            </a:r>
            <a:r>
              <a:rPr lang="en-US" dirty="0" smtClean="0"/>
              <a:t> </a:t>
            </a:r>
            <a:r>
              <a:rPr lang="en-US" dirty="0" err="1" smtClean="0"/>
              <a:t>liberavisse</a:t>
            </a:r>
            <a:r>
              <a:rPr lang="en-US" dirty="0" smtClean="0"/>
              <a:t> qui,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voluptua</a:t>
            </a:r>
            <a:r>
              <a:rPr lang="en-US" dirty="0" smtClean="0"/>
              <a:t> </a:t>
            </a:r>
            <a:r>
              <a:rPr lang="en-US" dirty="0" err="1" smtClean="0"/>
              <a:t>fabellas</a:t>
            </a:r>
            <a:r>
              <a:rPr lang="en-US" dirty="0" smtClean="0"/>
              <a:t> </a:t>
            </a:r>
            <a:r>
              <a:rPr lang="en-US" dirty="0" err="1" smtClean="0"/>
              <a:t>definitionem</a:t>
            </a:r>
            <a:r>
              <a:rPr lang="en-US" dirty="0" smtClean="0"/>
              <a:t> cum. </a:t>
            </a:r>
            <a:endParaRPr lang="en-GB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2846280" y="4138924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eos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alia </a:t>
            </a:r>
            <a:r>
              <a:rPr lang="en-US" dirty="0" err="1" smtClean="0"/>
              <a:t>vidisse</a:t>
            </a:r>
            <a:r>
              <a:rPr lang="en-US" dirty="0" smtClean="0"/>
              <a:t> </a:t>
            </a:r>
            <a:r>
              <a:rPr lang="en-US" dirty="0" err="1" smtClean="0"/>
              <a:t>conceptam</a:t>
            </a:r>
            <a:r>
              <a:rPr lang="en-US" dirty="0" smtClean="0"/>
              <a:t>, quo no </a:t>
            </a:r>
            <a:r>
              <a:rPr lang="en-US" dirty="0" err="1" smtClean="0"/>
              <a:t>paulo</a:t>
            </a:r>
            <a:r>
              <a:rPr lang="en-US" dirty="0" smtClean="0"/>
              <a:t> </a:t>
            </a:r>
            <a:r>
              <a:rPr lang="en-US" dirty="0" err="1" smtClean="0"/>
              <a:t>saperet</a:t>
            </a:r>
            <a:r>
              <a:rPr lang="en-US" dirty="0" smtClean="0"/>
              <a:t> </a:t>
            </a:r>
            <a:r>
              <a:rPr lang="en-US" dirty="0" err="1" smtClean="0"/>
              <a:t>propriae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lorem </a:t>
            </a:r>
            <a:r>
              <a:rPr lang="en-US" dirty="0" err="1" smtClean="0"/>
              <a:t>percipit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per. </a:t>
            </a:r>
            <a:r>
              <a:rPr lang="en-US" dirty="0" err="1" smtClean="0"/>
              <a:t>Novum</a:t>
            </a:r>
            <a:r>
              <a:rPr lang="en-US" dirty="0" smtClean="0"/>
              <a:t> </a:t>
            </a:r>
            <a:r>
              <a:rPr lang="en-US" dirty="0" err="1" smtClean="0"/>
              <a:t>dicunt</a:t>
            </a:r>
            <a:r>
              <a:rPr lang="en-US" dirty="0" smtClean="0"/>
              <a:t> </a:t>
            </a:r>
            <a:r>
              <a:rPr lang="en-US" dirty="0" err="1" smtClean="0"/>
              <a:t>assentior</a:t>
            </a:r>
            <a:r>
              <a:rPr lang="en-US" dirty="0" smtClean="0"/>
              <a:t> ad usu. At posse </a:t>
            </a:r>
            <a:r>
              <a:rPr lang="en-US" dirty="0" err="1" smtClean="0"/>
              <a:t>albucius</a:t>
            </a:r>
            <a:r>
              <a:rPr lang="en-US" dirty="0" smtClean="0"/>
              <a:t> </a:t>
            </a:r>
            <a:r>
              <a:rPr lang="en-US" dirty="0" err="1" smtClean="0"/>
              <a:t>liberavisse</a:t>
            </a:r>
            <a:r>
              <a:rPr lang="en-US" dirty="0" smtClean="0"/>
              <a:t> qui,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voluptua</a:t>
            </a:r>
            <a:r>
              <a:rPr lang="en-US" dirty="0" smtClean="0"/>
              <a:t> </a:t>
            </a:r>
            <a:r>
              <a:rPr lang="en-US" dirty="0" err="1" smtClean="0"/>
              <a:t>fabellas</a:t>
            </a:r>
            <a:r>
              <a:rPr lang="en-US" dirty="0" smtClean="0"/>
              <a:t> </a:t>
            </a:r>
            <a:r>
              <a:rPr lang="en-US" dirty="0" err="1" smtClean="0"/>
              <a:t>definitionem</a:t>
            </a:r>
            <a:r>
              <a:rPr lang="en-US" dirty="0" smtClean="0"/>
              <a:t> cum. 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361952" y="1981802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eos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alia </a:t>
            </a:r>
            <a:r>
              <a:rPr lang="en-US" dirty="0" err="1" smtClean="0"/>
              <a:t>vidisse</a:t>
            </a:r>
            <a:r>
              <a:rPr lang="en-US" dirty="0" smtClean="0"/>
              <a:t> </a:t>
            </a:r>
            <a:r>
              <a:rPr lang="en-US" dirty="0" err="1" smtClean="0"/>
              <a:t>conceptam</a:t>
            </a:r>
            <a:r>
              <a:rPr lang="en-US" dirty="0" smtClean="0"/>
              <a:t>, quo no </a:t>
            </a:r>
            <a:r>
              <a:rPr lang="en-US" dirty="0" err="1" smtClean="0"/>
              <a:t>paulo</a:t>
            </a:r>
            <a:r>
              <a:rPr lang="en-US" dirty="0" smtClean="0"/>
              <a:t> </a:t>
            </a:r>
            <a:r>
              <a:rPr lang="en-US" dirty="0" err="1" smtClean="0"/>
              <a:t>saperet</a:t>
            </a:r>
            <a:r>
              <a:rPr lang="en-US" dirty="0" smtClean="0"/>
              <a:t> </a:t>
            </a:r>
            <a:r>
              <a:rPr lang="en-US" dirty="0" err="1" smtClean="0"/>
              <a:t>propriae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lorem </a:t>
            </a:r>
            <a:r>
              <a:rPr lang="en-US" dirty="0" err="1" smtClean="0"/>
              <a:t>percipit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per. </a:t>
            </a:r>
            <a:r>
              <a:rPr lang="en-US" dirty="0" err="1" smtClean="0"/>
              <a:t>Novum</a:t>
            </a:r>
            <a:r>
              <a:rPr lang="en-US" dirty="0" smtClean="0"/>
              <a:t> </a:t>
            </a:r>
            <a:r>
              <a:rPr lang="en-US" dirty="0" err="1" smtClean="0"/>
              <a:t>dicunt</a:t>
            </a:r>
            <a:r>
              <a:rPr lang="en-US" dirty="0" smtClean="0"/>
              <a:t> </a:t>
            </a:r>
            <a:r>
              <a:rPr lang="en-US" dirty="0" err="1" smtClean="0"/>
              <a:t>assentior</a:t>
            </a:r>
            <a:r>
              <a:rPr lang="en-US" dirty="0" smtClean="0"/>
              <a:t> ad usu. At posse </a:t>
            </a:r>
            <a:r>
              <a:rPr lang="en-US" dirty="0" err="1" smtClean="0"/>
              <a:t>albucius</a:t>
            </a:r>
            <a:r>
              <a:rPr lang="en-US" dirty="0" smtClean="0"/>
              <a:t> </a:t>
            </a:r>
            <a:r>
              <a:rPr lang="en-US" dirty="0" err="1" smtClean="0"/>
              <a:t>liberavisse</a:t>
            </a:r>
            <a:r>
              <a:rPr lang="en-US" dirty="0" smtClean="0"/>
              <a:t> qui,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voluptua</a:t>
            </a:r>
            <a:r>
              <a:rPr lang="en-US" dirty="0" smtClean="0"/>
              <a:t> </a:t>
            </a:r>
            <a:r>
              <a:rPr lang="en-US" dirty="0" err="1" smtClean="0"/>
              <a:t>fabellas</a:t>
            </a:r>
            <a:r>
              <a:rPr lang="en-US" dirty="0" smtClean="0"/>
              <a:t> </a:t>
            </a:r>
            <a:r>
              <a:rPr lang="en-US" dirty="0" err="1" smtClean="0"/>
              <a:t>definitionem</a:t>
            </a:r>
            <a:r>
              <a:rPr lang="en-US" dirty="0" smtClean="0"/>
              <a:t> cum. </a:t>
            </a:r>
            <a:endParaRPr lang="en-GB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7361951" y="4102881"/>
            <a:ext cx="2236083" cy="1881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eos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alia </a:t>
            </a:r>
            <a:r>
              <a:rPr lang="en-US" dirty="0" err="1" smtClean="0"/>
              <a:t>vidisse</a:t>
            </a:r>
            <a:r>
              <a:rPr lang="en-US" dirty="0" smtClean="0"/>
              <a:t> </a:t>
            </a:r>
            <a:r>
              <a:rPr lang="en-US" dirty="0" err="1" smtClean="0"/>
              <a:t>conceptam</a:t>
            </a:r>
            <a:r>
              <a:rPr lang="en-US" dirty="0" smtClean="0"/>
              <a:t>, quo no </a:t>
            </a:r>
            <a:r>
              <a:rPr lang="en-US" dirty="0" err="1" smtClean="0"/>
              <a:t>paulo</a:t>
            </a:r>
            <a:r>
              <a:rPr lang="en-US" dirty="0" smtClean="0"/>
              <a:t> </a:t>
            </a:r>
            <a:r>
              <a:rPr lang="en-US" dirty="0" err="1" smtClean="0"/>
              <a:t>saperet</a:t>
            </a:r>
            <a:r>
              <a:rPr lang="en-US" dirty="0" smtClean="0"/>
              <a:t> </a:t>
            </a:r>
            <a:r>
              <a:rPr lang="en-US" dirty="0" err="1" smtClean="0"/>
              <a:t>propriae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lorem </a:t>
            </a:r>
            <a:r>
              <a:rPr lang="en-US" dirty="0" err="1" smtClean="0"/>
              <a:t>percipit</a:t>
            </a:r>
            <a:r>
              <a:rPr lang="en-US" dirty="0" smtClean="0"/>
              <a:t> </a:t>
            </a:r>
            <a:r>
              <a:rPr lang="en-US" dirty="0" err="1" smtClean="0"/>
              <a:t>consetetur</a:t>
            </a:r>
            <a:r>
              <a:rPr lang="en-US" dirty="0" smtClean="0"/>
              <a:t> per. </a:t>
            </a:r>
            <a:r>
              <a:rPr lang="en-US" dirty="0" err="1" smtClean="0"/>
              <a:t>Novum</a:t>
            </a:r>
            <a:r>
              <a:rPr lang="en-US" dirty="0" smtClean="0"/>
              <a:t> </a:t>
            </a:r>
            <a:r>
              <a:rPr lang="en-US" dirty="0" err="1" smtClean="0"/>
              <a:t>dicunt</a:t>
            </a:r>
            <a:r>
              <a:rPr lang="en-US" dirty="0" smtClean="0"/>
              <a:t> </a:t>
            </a:r>
            <a:r>
              <a:rPr lang="en-US" dirty="0" err="1" smtClean="0"/>
              <a:t>assentior</a:t>
            </a:r>
            <a:r>
              <a:rPr lang="en-US" dirty="0" smtClean="0"/>
              <a:t> ad usu. At posse </a:t>
            </a:r>
            <a:r>
              <a:rPr lang="en-US" dirty="0" err="1" smtClean="0"/>
              <a:t>albucius</a:t>
            </a:r>
            <a:r>
              <a:rPr lang="en-US" dirty="0" smtClean="0"/>
              <a:t> </a:t>
            </a:r>
            <a:r>
              <a:rPr lang="en-US" dirty="0" err="1" smtClean="0"/>
              <a:t>liberavisse</a:t>
            </a:r>
            <a:r>
              <a:rPr lang="en-US" dirty="0" smtClean="0"/>
              <a:t> qui,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voluptua</a:t>
            </a:r>
            <a:r>
              <a:rPr lang="en-US" dirty="0" smtClean="0"/>
              <a:t> </a:t>
            </a:r>
            <a:r>
              <a:rPr lang="en-US" dirty="0" err="1" smtClean="0"/>
              <a:t>fabellas</a:t>
            </a:r>
            <a:r>
              <a:rPr lang="en-US" dirty="0" smtClean="0"/>
              <a:t> </a:t>
            </a:r>
            <a:r>
              <a:rPr lang="en-US" dirty="0" err="1" smtClean="0"/>
              <a:t>definitionem</a:t>
            </a:r>
            <a:r>
              <a:rPr lang="en-US" dirty="0" smtClean="0"/>
              <a:t> cum.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310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8200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0C2B-21B0-46B9-80A1-9F88378FCF6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38200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3670005" y="2466755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3670005" y="4876362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6501810" y="2466754"/>
            <a:ext cx="2623677" cy="240960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6501810" y="4876361"/>
            <a:ext cx="2623677" cy="45055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1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696217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41878"/>
            <a:ext cx="5062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 baseline="0">
                <a:solidFill>
                  <a:schemeClr val="accent4"/>
                </a:solidFill>
                <a:latin typeface="Open Sans" panose="020B0606030504020204" pitchFamily="34" charset="0"/>
              </a:defRPr>
            </a:lvl1pPr>
          </a:lstStyle>
          <a:p>
            <a:r>
              <a:rPr lang="en-GB" smtClean="0"/>
              <a:t>South East Local Enterprise Partnership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1597" y="634379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5"/>
                </a:solidFill>
                <a:latin typeface="Open Sans" panose="020B0606030504020204" pitchFamily="34" charset="0"/>
              </a:defRPr>
            </a:lvl1pPr>
          </a:lstStyle>
          <a:p>
            <a:fld id="{1E8F0C2B-21B0-46B9-80A1-9F88378FCF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4559" y="558914"/>
            <a:ext cx="7579242" cy="674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97" y="3084286"/>
            <a:ext cx="5846076" cy="54315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4" y="107348"/>
            <a:ext cx="3379614" cy="149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219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0" r:id="rId1"/>
    <p:sldLayoutId id="2147483956" r:id="rId2"/>
    <p:sldLayoutId id="2147483931" r:id="rId3"/>
    <p:sldLayoutId id="2147483951" r:id="rId4"/>
    <p:sldLayoutId id="2147483952" r:id="rId5"/>
    <p:sldLayoutId id="2147483953" r:id="rId6"/>
    <p:sldLayoutId id="2147483954" r:id="rId7"/>
    <p:sldLayoutId id="2147483955" r:id="rId8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dirty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4400" b="0" i="0" kern="1200" dirty="0" smtClean="0">
          <a:solidFill>
            <a:schemeClr val="accent3"/>
          </a:solidFill>
          <a:latin typeface="+mj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400" kern="1200" dirty="0" smtClean="0">
          <a:solidFill>
            <a:schemeClr val="accent2"/>
          </a:solidFill>
          <a:latin typeface="+mj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88"/>
          <p:cNvSpPr>
            <a:spLocks noGrp="1"/>
          </p:cNvSpPr>
          <p:nvPr>
            <p:ph type="ctrTitle"/>
          </p:nvPr>
        </p:nvSpPr>
        <p:spPr>
          <a:xfrm>
            <a:off x="785191" y="2757195"/>
            <a:ext cx="10465905" cy="275570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GB" sz="5300" b="1" i="1" dirty="0" smtClean="0">
                <a:solidFill>
                  <a:schemeClr val="accent2"/>
                </a:solidFill>
              </a:rPr>
              <a:t>Smarter: </a:t>
            </a:r>
            <a:r>
              <a:rPr lang="en-GB" sz="5300" b="1" dirty="0" smtClean="0"/>
              <a:t>Technical and Professional Skills Centre at Stansted Airport</a:t>
            </a:r>
            <a:r>
              <a:rPr lang="en-GB" sz="4800" b="1" dirty="0" smtClean="0"/>
              <a:t/>
            </a:r>
            <a:br>
              <a:rPr lang="en-GB" sz="4800" b="1" dirty="0" smtClean="0"/>
            </a:br>
            <a:r>
              <a:rPr lang="en-GB" dirty="0" smtClean="0"/>
              <a:t>Will </a:t>
            </a:r>
            <a:r>
              <a:rPr lang="en-GB" dirty="0" smtClean="0"/>
              <a:t>Allanson - Harlow </a:t>
            </a:r>
            <a:r>
              <a:rPr lang="en-GB" dirty="0" smtClean="0"/>
              <a:t>College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849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88"/>
          <p:cNvSpPr>
            <a:spLocks noGrp="1"/>
          </p:cNvSpPr>
          <p:nvPr>
            <p:ph type="ctrTitle"/>
          </p:nvPr>
        </p:nvSpPr>
        <p:spPr>
          <a:xfrm>
            <a:off x="785192" y="2757194"/>
            <a:ext cx="9684026" cy="202684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GB" sz="5300" b="1" i="1" dirty="0" smtClean="0">
                <a:solidFill>
                  <a:schemeClr val="accent2"/>
                </a:solidFill>
              </a:rPr>
              <a:t>Faster: </a:t>
            </a:r>
            <a:r>
              <a:rPr lang="en-GB" sz="5300" b="1" dirty="0" smtClean="0"/>
              <a:t>Devonshire Park Quarter Redevelopment </a:t>
            </a:r>
            <a:br>
              <a:rPr lang="en-GB" sz="5300" b="1" dirty="0" smtClean="0"/>
            </a:br>
            <a:r>
              <a:rPr lang="en-GB" dirty="0" smtClean="0"/>
              <a:t>Phil </a:t>
            </a:r>
            <a:r>
              <a:rPr lang="en-GB" dirty="0" smtClean="0"/>
              <a:t>Evans </a:t>
            </a:r>
            <a:r>
              <a:rPr lang="en-GB" dirty="0" smtClean="0"/>
              <a:t> Lewes </a:t>
            </a:r>
            <a:r>
              <a:rPr lang="en-GB" dirty="0" smtClean="0"/>
              <a:t>&amp; </a:t>
            </a:r>
            <a:r>
              <a:rPr lang="en-GB" dirty="0" smtClean="0"/>
              <a:t>Eastbourne Councils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6563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88"/>
          <p:cNvSpPr>
            <a:spLocks noGrp="1"/>
          </p:cNvSpPr>
          <p:nvPr>
            <p:ph type="ctrTitle"/>
          </p:nvPr>
        </p:nvSpPr>
        <p:spPr>
          <a:xfrm>
            <a:off x="758686" y="2147593"/>
            <a:ext cx="10465905" cy="266294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800" b="1" i="1" dirty="0" smtClean="0">
                <a:solidFill>
                  <a:schemeClr val="accent2"/>
                </a:solidFill>
              </a:rPr>
              <a:t>Together: </a:t>
            </a:r>
            <a:r>
              <a:rPr lang="en-GB" sz="4800" b="1" dirty="0" smtClean="0"/>
              <a:t>Medway </a:t>
            </a:r>
            <a:r>
              <a:rPr lang="en-GB" sz="4800" b="1" dirty="0" smtClean="0"/>
              <a:t>Town Centre </a:t>
            </a:r>
            <a:r>
              <a:rPr lang="en-GB" sz="4800" b="1" dirty="0" smtClean="0"/>
              <a:t>Improvement </a:t>
            </a:r>
            <a:r>
              <a:rPr lang="en-GB" sz="4800" b="1" dirty="0" smtClean="0"/>
              <a:t>Package</a:t>
            </a:r>
            <a:br>
              <a:rPr lang="en-GB" sz="4800" b="1" dirty="0" smtClean="0"/>
            </a:br>
            <a:r>
              <a:rPr lang="en-GB" sz="4000" dirty="0" smtClean="0"/>
              <a:t>Dawn Hudd </a:t>
            </a:r>
            <a:r>
              <a:rPr lang="en-GB" sz="4000" dirty="0" smtClean="0"/>
              <a:t> Medway </a:t>
            </a:r>
            <a:r>
              <a:rPr lang="en-GB" sz="4000" dirty="0" smtClean="0"/>
              <a:t>Council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956563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88"/>
          <p:cNvSpPr>
            <a:spLocks noGrp="1"/>
          </p:cNvSpPr>
          <p:nvPr>
            <p:ph type="ctrTitle"/>
          </p:nvPr>
        </p:nvSpPr>
        <p:spPr>
          <a:xfrm>
            <a:off x="665921" y="2147595"/>
            <a:ext cx="10465905" cy="202684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800" b="1" dirty="0" smtClean="0"/>
              <a:t>Panel </a:t>
            </a:r>
            <a:r>
              <a:rPr lang="en-GB" sz="4800" b="1" dirty="0" smtClean="0"/>
              <a:t>Session: </a:t>
            </a:r>
            <a:br>
              <a:rPr lang="en-GB" sz="4800" b="1" dirty="0" smtClean="0"/>
            </a:br>
            <a:r>
              <a:rPr lang="en-GB" sz="4000" b="1" dirty="0" smtClean="0"/>
              <a:t>Questions for Speakers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2956563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Get connected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26BD2E76-E3B4-43E9-AF1E-8F3048F96F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117558"/>
              </p:ext>
            </p:extLst>
          </p:nvPr>
        </p:nvGraphicFramePr>
        <p:xfrm>
          <a:off x="376820" y="1703516"/>
          <a:ext cx="10827474" cy="4432242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3609158">
                  <a:extLst>
                    <a:ext uri="{9D8B030D-6E8A-4147-A177-3AD203B41FA5}">
                      <a16:colId xmlns="" xmlns:a16="http://schemas.microsoft.com/office/drawing/2014/main" val="2892847884"/>
                    </a:ext>
                  </a:extLst>
                </a:gridCol>
                <a:gridCol w="3609158">
                  <a:extLst>
                    <a:ext uri="{9D8B030D-6E8A-4147-A177-3AD203B41FA5}">
                      <a16:colId xmlns="" xmlns:a16="http://schemas.microsoft.com/office/drawing/2014/main" val="719855860"/>
                    </a:ext>
                  </a:extLst>
                </a:gridCol>
                <a:gridCol w="3609158">
                  <a:extLst>
                    <a:ext uri="{9D8B030D-6E8A-4147-A177-3AD203B41FA5}">
                      <a16:colId xmlns="" xmlns:a16="http://schemas.microsoft.com/office/drawing/2014/main" val="923696553"/>
                    </a:ext>
                  </a:extLst>
                </a:gridCol>
              </a:tblGrid>
              <a:tr h="19530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32408166"/>
                  </a:ext>
                </a:extLst>
              </a:tr>
              <a:tr h="24791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GB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@</a:t>
                      </a:r>
                      <a:r>
                        <a:rPr lang="en-GB" sz="2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southeastlep</a:t>
                      </a:r>
                      <a:endParaRPr lang="en-GB" sz="2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endParaRPr lang="en-GB" sz="2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n-GB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#SELEP2019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n-GB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#</a:t>
                      </a:r>
                      <a:r>
                        <a:rPr lang="en-GB" sz="2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smarterfastertogether</a:t>
                      </a:r>
                      <a:endParaRPr lang="en-GB" sz="2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endParaRPr lang="en-GB" sz="2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GB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Username: 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n-GB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SELEP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endParaRPr lang="en-GB" sz="2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n-GB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Password: </a:t>
                      </a:r>
                      <a:r>
                        <a:rPr lang="en-GB" sz="2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AnnualConference2019</a:t>
                      </a:r>
                      <a:endParaRPr lang="en-GB" sz="2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#B481</a:t>
                      </a:r>
                      <a:endParaRPr lang="en-GB" sz="2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41711178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5608E09-5681-4B37-82A7-9FF0256B0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095" y="2104295"/>
            <a:ext cx="1647427" cy="925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974DF85C-4BED-4ED8-A02A-F78E975A3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781" y="2117185"/>
            <a:ext cx="912964" cy="9129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8F356AD6-E185-4219-964B-DAD1B2933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7004" y="2243206"/>
            <a:ext cx="2071234" cy="66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78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88"/>
          <p:cNvSpPr>
            <a:spLocks noGrp="1"/>
          </p:cNvSpPr>
          <p:nvPr>
            <p:ph type="ctrTitle"/>
          </p:nvPr>
        </p:nvSpPr>
        <p:spPr>
          <a:xfrm>
            <a:off x="665921" y="2147595"/>
            <a:ext cx="10465905" cy="202684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800" b="1" dirty="0" smtClean="0"/>
              <a:t>Closing remarks</a:t>
            </a:r>
            <a:br>
              <a:rPr lang="en-GB" sz="4800" b="1" dirty="0" smtClean="0"/>
            </a:br>
            <a:r>
              <a:rPr lang="en-GB" sz="4000" b="1" dirty="0" smtClean="0"/>
              <a:t>Chris Brodie </a:t>
            </a:r>
            <a:r>
              <a:rPr lang="en-GB" sz="4000" b="1" dirty="0" smtClean="0"/>
              <a:t>Chair, South East LEP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229753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88"/>
          <p:cNvSpPr>
            <a:spLocks noGrp="1"/>
          </p:cNvSpPr>
          <p:nvPr>
            <p:ph type="ctrTitle"/>
          </p:nvPr>
        </p:nvSpPr>
        <p:spPr>
          <a:xfrm>
            <a:off x="639417" y="1882552"/>
            <a:ext cx="10465905" cy="480979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b="1" dirty="0" smtClean="0"/>
              <a:t>Thank you</a:t>
            </a: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100" b="1" dirty="0" smtClean="0"/>
              <a:t>Follow us and be part of the journey:</a:t>
            </a:r>
            <a:br>
              <a:rPr lang="en-GB" sz="3100" b="1" dirty="0" smtClean="0"/>
            </a:br>
            <a:r>
              <a:rPr lang="en-GB" sz="3100" b="1" i="1" dirty="0" smtClean="0"/>
              <a:t>Smarter, Faster, Together</a:t>
            </a:r>
            <a:r>
              <a:rPr lang="en-GB" sz="3100" b="1" dirty="0" smtClean="0"/>
              <a:t/>
            </a:r>
            <a:br>
              <a:rPr lang="en-GB" sz="3100" b="1" dirty="0" smtClean="0"/>
            </a:br>
            <a:r>
              <a:rPr lang="en-GB" sz="2600" b="1" dirty="0"/>
              <a:t/>
            </a:r>
            <a:br>
              <a:rPr lang="en-GB" sz="2600" b="1" dirty="0"/>
            </a:br>
            <a:r>
              <a:rPr lang="en-GB" sz="2600" b="1" dirty="0" smtClean="0">
                <a:solidFill>
                  <a:schemeClr val="accent2"/>
                </a:solidFill>
              </a:rPr>
              <a:t>Twitter: </a:t>
            </a:r>
            <a:r>
              <a:rPr lang="en-GB" sz="2600" b="1" dirty="0" smtClean="0"/>
              <a:t>	@</a:t>
            </a:r>
            <a:r>
              <a:rPr lang="en-GB" sz="2600" b="1" dirty="0" err="1" smtClean="0"/>
              <a:t>Southeastlep</a:t>
            </a:r>
            <a:r>
              <a:rPr lang="en-GB" sz="2600" b="1" dirty="0" smtClean="0"/>
              <a:t/>
            </a:r>
            <a:br>
              <a:rPr lang="en-GB" sz="2600" b="1" dirty="0" smtClean="0"/>
            </a:br>
            <a:r>
              <a:rPr lang="en-GB" sz="2600" b="1" dirty="0" smtClean="0">
                <a:solidFill>
                  <a:schemeClr val="accent2"/>
                </a:solidFill>
              </a:rPr>
              <a:t>Linked In:   </a:t>
            </a:r>
            <a:r>
              <a:rPr lang="en-GB" sz="2600" b="1" dirty="0" smtClean="0"/>
              <a:t>www.linkedin.com/company/south-east-lep</a:t>
            </a:r>
            <a:br>
              <a:rPr lang="en-GB" sz="2600" b="1" dirty="0" smtClean="0"/>
            </a:br>
            <a:r>
              <a:rPr lang="en-GB" sz="2600" b="1" dirty="0" smtClean="0">
                <a:solidFill>
                  <a:schemeClr val="accent2"/>
                </a:solidFill>
              </a:rPr>
              <a:t>Web: 	</a:t>
            </a:r>
            <a:r>
              <a:rPr lang="en-GB" sz="2600" b="1" dirty="0" smtClean="0"/>
              <a:t>	www.southeastlep.com</a:t>
            </a:r>
            <a:br>
              <a:rPr lang="en-GB" sz="2600" b="1" dirty="0" smtClean="0"/>
            </a:br>
            <a:r>
              <a:rPr lang="en-GB" sz="2600" b="1" dirty="0" smtClean="0">
                <a:solidFill>
                  <a:schemeClr val="accent2"/>
                </a:solidFill>
              </a:rPr>
              <a:t>Email: </a:t>
            </a:r>
            <a:r>
              <a:rPr lang="en-GB" sz="2600" b="1" dirty="0" smtClean="0"/>
              <a:t>	hello@southeastlep.com</a:t>
            </a:r>
            <a:r>
              <a:rPr lang="en-GB" sz="2600" b="1" dirty="0" smtClean="0"/>
              <a:t> </a:t>
            </a:r>
            <a:endParaRPr lang="en-GB" sz="2600" b="1" dirty="0"/>
          </a:p>
        </p:txBody>
      </p:sp>
    </p:spTree>
    <p:extLst>
      <p:ext uri="{BB962C8B-B14F-4D97-AF65-F5344CB8AC3E}">
        <p14:creationId xmlns:p14="http://schemas.microsoft.com/office/powerpoint/2010/main" val="384854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LEP PowerPoint Template_White">
  <a:themeElements>
    <a:clrScheme name="SELEP">
      <a:dk1>
        <a:srgbClr val="393944"/>
      </a:dk1>
      <a:lt1>
        <a:srgbClr val="F6F6F6"/>
      </a:lt1>
      <a:dk2>
        <a:srgbClr val="3C3C3B"/>
      </a:dk2>
      <a:lt2>
        <a:srgbClr val="F6F6F6"/>
      </a:lt2>
      <a:accent1>
        <a:srgbClr val="D42B3F"/>
      </a:accent1>
      <a:accent2>
        <a:srgbClr val="EA5B0C"/>
      </a:accent2>
      <a:accent3>
        <a:srgbClr val="44BCCD"/>
      </a:accent3>
      <a:accent4>
        <a:srgbClr val="9C9FAE"/>
      </a:accent4>
      <a:accent5>
        <a:srgbClr val="706F6F"/>
      </a:accent5>
      <a:accent6>
        <a:srgbClr val="FFFFFF"/>
      </a:accent6>
      <a:hlink>
        <a:srgbClr val="44BCCD"/>
      </a:hlink>
      <a:folHlink>
        <a:srgbClr val="818195"/>
      </a:folHlink>
    </a:clrScheme>
    <a:fontScheme name="Font Pairing 1">
      <a:majorFont>
        <a:latin typeface="Museo 300"/>
        <a:ea typeface="ＭＳ Ｐゴシック"/>
        <a:cs typeface=""/>
      </a:majorFont>
      <a:minorFont>
        <a:latin typeface="Open Sans"/>
        <a:ea typeface="ＭＳ Ｐゴシック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b="0" i="0" dirty="0">
            <a:solidFill>
              <a:schemeClr val="accent2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SELEP PowerPoint Template_Dark.potx" id="{BA9A06C8-817D-4B23-9865-944CCB1E6F8F}" vid="{DC72DF40-851C-491F-868B-7F4471BCC05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SELEP PowerPoint Template_White</Template>
  <TotalTime>96</TotalTime>
  <Words>46</Words>
  <Application>Microsoft Office PowerPoint</Application>
  <PresentationFormat>Custom</PresentationFormat>
  <Paragraphs>16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SELEP PowerPoint Template_White</vt:lpstr>
      <vt:lpstr>Smarter: Technical and Professional Skills Centre at Stansted Airport Will Allanson - Harlow College </vt:lpstr>
      <vt:lpstr>Faster: Devonshire Park Quarter Redevelopment  Phil Evans  Lewes &amp; Eastbourne Councils </vt:lpstr>
      <vt:lpstr>Together: Medway Town Centre Improvement Package Dawn Hudd  Medway Council </vt:lpstr>
      <vt:lpstr>Panel Session:  Questions for Speakers</vt:lpstr>
      <vt:lpstr>Get connected</vt:lpstr>
      <vt:lpstr>Closing remarks Chris Brodie Chair, South East LEP</vt:lpstr>
      <vt:lpstr>Thank you  Follow us and be part of the journey: Smarter, Faster, Together  Twitter:  @Southeastlep Linked In:   www.linkedin.com/company/south-east-lep Web:   www.southeastlep.com Email:  hello@southeastlep.com </vt:lpstr>
    </vt:vector>
  </TitlesOfParts>
  <Company>Essex County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Adam.Bryan</dc:creator>
  <cp:lastModifiedBy>zoe.gordon</cp:lastModifiedBy>
  <cp:revision>12</cp:revision>
  <dcterms:created xsi:type="dcterms:W3CDTF">2017-05-03T23:45:05Z</dcterms:created>
  <dcterms:modified xsi:type="dcterms:W3CDTF">2019-07-16T18:13:34Z</dcterms:modified>
</cp:coreProperties>
</file>